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1"/>
  </p:notesMasterIdLst>
  <p:sldIdLst>
    <p:sldId id="265" r:id="rId3"/>
    <p:sldId id="304" r:id="rId4"/>
    <p:sldId id="305" r:id="rId5"/>
    <p:sldId id="261" r:id="rId6"/>
    <p:sldId id="321" r:id="rId7"/>
    <p:sldId id="272" r:id="rId8"/>
    <p:sldId id="285" r:id="rId9"/>
    <p:sldId id="269" r:id="rId10"/>
    <p:sldId id="300" r:id="rId11"/>
    <p:sldId id="301" r:id="rId12"/>
    <p:sldId id="302" r:id="rId13"/>
    <p:sldId id="306" r:id="rId14"/>
    <p:sldId id="295" r:id="rId15"/>
    <p:sldId id="293" r:id="rId16"/>
    <p:sldId id="294" r:id="rId17"/>
    <p:sldId id="297" r:id="rId18"/>
    <p:sldId id="296" r:id="rId19"/>
    <p:sldId id="307" r:id="rId20"/>
    <p:sldId id="309" r:id="rId21"/>
    <p:sldId id="308" r:id="rId22"/>
    <p:sldId id="292" r:id="rId23"/>
    <p:sldId id="298" r:id="rId24"/>
    <p:sldId id="271" r:id="rId25"/>
    <p:sldId id="314" r:id="rId26"/>
    <p:sldId id="291" r:id="rId27"/>
    <p:sldId id="287" r:id="rId28"/>
    <p:sldId id="268" r:id="rId29"/>
    <p:sldId id="315" r:id="rId30"/>
    <p:sldId id="280" r:id="rId31"/>
    <p:sldId id="277" r:id="rId32"/>
    <p:sldId id="278" r:id="rId33"/>
    <p:sldId id="276" r:id="rId34"/>
    <p:sldId id="282" r:id="rId35"/>
    <p:sldId id="288" r:id="rId36"/>
    <p:sldId id="273" r:id="rId37"/>
    <p:sldId id="279" r:id="rId38"/>
    <p:sldId id="286" r:id="rId39"/>
    <p:sldId id="289" r:id="rId40"/>
    <p:sldId id="303" r:id="rId41"/>
    <p:sldId id="290" r:id="rId42"/>
    <p:sldId id="281" r:id="rId43"/>
    <p:sldId id="311" r:id="rId44"/>
    <p:sldId id="313" r:id="rId45"/>
    <p:sldId id="312" r:id="rId46"/>
    <p:sldId id="274" r:id="rId47"/>
    <p:sldId id="299" r:id="rId48"/>
    <p:sldId id="266" r:id="rId49"/>
    <p:sldId id="316" r:id="rId50"/>
    <p:sldId id="267" r:id="rId51"/>
    <p:sldId id="256" r:id="rId52"/>
    <p:sldId id="284" r:id="rId53"/>
    <p:sldId id="310" r:id="rId54"/>
    <p:sldId id="257" r:id="rId55"/>
    <p:sldId id="262" r:id="rId56"/>
    <p:sldId id="264" r:id="rId57"/>
    <p:sldId id="263" r:id="rId58"/>
    <p:sldId id="317" r:id="rId59"/>
    <p:sldId id="322" r:id="rId60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717255"/>
          </a:xfrm>
          <a:prstGeom prst="rect">
            <a:avLst/>
          </a:prstGeom>
        </p:spPr>
        <p:txBody>
          <a:bodyPr vert="horz" lIns="138065" tIns="69033" rIns="138065" bIns="69033" rtlCol="0"/>
          <a:lstStyle>
            <a:lvl1pPr algn="r">
              <a:defRPr sz="1800"/>
            </a:lvl1pPr>
          </a:lstStyle>
          <a:p>
            <a:fld id="{D756CA02-53C3-44CF-84A0-649033263EA5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1787525"/>
            <a:ext cx="3617913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65" tIns="69033" rIns="138065" bIns="690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79"/>
            <a:ext cx="7893050" cy="5628829"/>
          </a:xfrm>
          <a:prstGeom prst="rect">
            <a:avLst/>
          </a:prstGeom>
        </p:spPr>
        <p:txBody>
          <a:bodyPr vert="horz" lIns="138065" tIns="69033" rIns="138065" bIns="690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l">
              <a:defRPr sz="1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2" cy="717253"/>
          </a:xfrm>
          <a:prstGeom prst="rect">
            <a:avLst/>
          </a:prstGeom>
        </p:spPr>
        <p:txBody>
          <a:bodyPr vert="horz" lIns="138065" tIns="69033" rIns="138065" bIns="69033" rtlCol="0" anchor="b"/>
          <a:lstStyle>
            <a:lvl1pPr algn="r">
              <a:defRPr sz="1800"/>
            </a:lvl1pPr>
          </a:lstStyle>
          <a:p>
            <a:fld id="{3BB86AE7-66FD-4CD8-87BA-9BEE1403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3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7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54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3968496"/>
            <a:ext cx="8161020" cy="1208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7168896"/>
            <a:ext cx="672084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ED1011E-D3FC-D4B9-D9FF-90BFEA0B74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DAF0D64A-6A72-56D9-EA7E-E2D4814732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8012-6296-4D16-9D5A-CB14DCE395C0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5D21A23-CC2E-2589-D069-3630F7EF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B48B-CE61-46C7-8895-58A4B2D85D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91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152" y="1163060"/>
            <a:ext cx="6222897" cy="1007968"/>
          </a:xfrm>
        </p:spPr>
        <p:txBody>
          <a:bodyPr/>
          <a:lstStyle>
            <a:lvl1pPr>
              <a:defRPr sz="655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F002AE0-C1DD-D6BF-B8F0-83FDA96D6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BEBF8DB-B580-31AF-3C46-D641507DA6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DE6B-DBC7-4F15-98CC-0DBAA8A7047A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81462AB-26A2-8E74-8814-C96A1FDC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4D96-0DFC-48B7-A36C-069EE02C752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88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152" y="1163060"/>
            <a:ext cx="6222897" cy="1007968"/>
          </a:xfrm>
        </p:spPr>
        <p:txBody>
          <a:bodyPr/>
          <a:lstStyle>
            <a:lvl1pPr>
              <a:defRPr sz="655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2944368"/>
            <a:ext cx="417652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2944368"/>
            <a:ext cx="417652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7F643B1F-F09E-FF0F-CE63-7C92635C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F8317F1-DD38-CF13-9945-4A04E9FCB4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8B9C-B7A5-4348-855A-CF7DD511236A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5838FBF-73BF-4A2E-89F6-AE4390A6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4D80-0804-4E96-8C17-C7EB52153C4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3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152" y="1163060"/>
            <a:ext cx="6222897" cy="1007968"/>
          </a:xfrm>
        </p:spPr>
        <p:txBody>
          <a:bodyPr/>
          <a:lstStyle>
            <a:lvl1pPr>
              <a:defRPr sz="655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0DBE32DF-B282-EDBF-BBF3-5C60DCC5B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308A3964-363B-6E49-6C29-0DDA9A36F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349B-524B-44A8-A1D6-5CF8AB7F9698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63198A02-7ED3-6FB8-9585-5583B11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EEB4-F92B-4605-87E2-082125C890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69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309272F6-BAAC-AB01-7FFD-C311B3595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BD8C6C34-2BA3-D1EF-61A6-5CEA8F0768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B1EB-96DE-45C0-8067-83C89284B6F8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FDFEE1C5-C7EB-0862-949F-D6B7CC6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5852-1336-4605-AF50-65500F84EB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0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6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83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6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20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55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D2BC-BAF5-40F0-B996-F61D068386CA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EA66-DCBD-4B2A-BA25-4CECD4E0A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>
            <a:extLst>
              <a:ext uri="{FF2B5EF4-FFF2-40B4-BE49-F238E27FC236}">
                <a16:creationId xmlns:a16="http://schemas.microsoft.com/office/drawing/2014/main" id="{7E4EF1AC-69C5-E4D6-C89D-DC38F073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57" y="3269283"/>
            <a:ext cx="6506518" cy="616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g object 17">
            <a:extLst>
              <a:ext uri="{FF2B5EF4-FFF2-40B4-BE49-F238E27FC236}">
                <a16:creationId xmlns:a16="http://schemas.microsoft.com/office/drawing/2014/main" id="{5A1C7425-E79F-1B59-D3DF-D8FDDE1E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1" y="981580"/>
            <a:ext cx="7539010" cy="14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>
            <a:extLst>
              <a:ext uri="{FF2B5EF4-FFF2-40B4-BE49-F238E27FC236}">
                <a16:creationId xmlns:a16="http://schemas.microsoft.com/office/drawing/2014/main" id="{6BEE12BB-0A10-8921-EB58-D7966C1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52" y="1163060"/>
            <a:ext cx="6222897" cy="120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1" i="0">
                <a:solidFill>
                  <a:schemeClr val="bg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1029" name="Holder 3">
            <a:extLst>
              <a:ext uri="{FF2B5EF4-FFF2-40B4-BE49-F238E27FC236}">
                <a16:creationId xmlns:a16="http://schemas.microsoft.com/office/drawing/2014/main" id="{DA0323CF-0CDC-7CAE-711F-0B8B051D2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0619" y="2944740"/>
            <a:ext cx="8639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ja-JP" altLang="ja-JP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69772CD-E8A3-67E2-3815-7FD7DCCAC94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263738" y="11906125"/>
            <a:ext cx="3073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3A13B19-FC15-4EC8-35DB-C658DA7A79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80619" y="11906125"/>
            <a:ext cx="22074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76BFF6-8460-4F98-A7A5-82FF359F7171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E89A988-8362-2DDB-3BC4-6176EF168E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13087" y="11906125"/>
            <a:ext cx="22074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7620FA-BC91-4D44-AE16-6F1532D576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6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38148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76297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14446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525951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4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7629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14446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52595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907438">
        <a:defRPr>
          <a:latin typeface="+mn-lt"/>
          <a:ea typeface="+mn-ea"/>
          <a:cs typeface="+mn-cs"/>
        </a:defRPr>
      </a:lvl6pPr>
      <a:lvl7pPr marL="2288926">
        <a:defRPr>
          <a:latin typeface="+mn-lt"/>
          <a:ea typeface="+mn-ea"/>
          <a:cs typeface="+mn-cs"/>
        </a:defRPr>
      </a:lvl7pPr>
      <a:lvl8pPr marL="2670414">
        <a:defRPr>
          <a:latin typeface="+mn-lt"/>
          <a:ea typeface="+mn-ea"/>
          <a:cs typeface="+mn-cs"/>
        </a:defRPr>
      </a:lvl8pPr>
      <a:lvl9pPr marL="30519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1488">
        <a:defRPr>
          <a:latin typeface="+mn-lt"/>
          <a:ea typeface="+mn-ea"/>
          <a:cs typeface="+mn-cs"/>
        </a:defRPr>
      </a:lvl2pPr>
      <a:lvl3pPr marL="762975">
        <a:defRPr>
          <a:latin typeface="+mn-lt"/>
          <a:ea typeface="+mn-ea"/>
          <a:cs typeface="+mn-cs"/>
        </a:defRPr>
      </a:lvl3pPr>
      <a:lvl4pPr marL="1144463">
        <a:defRPr>
          <a:latin typeface="+mn-lt"/>
          <a:ea typeface="+mn-ea"/>
          <a:cs typeface="+mn-cs"/>
        </a:defRPr>
      </a:lvl4pPr>
      <a:lvl5pPr marL="1525951">
        <a:defRPr>
          <a:latin typeface="+mn-lt"/>
          <a:ea typeface="+mn-ea"/>
          <a:cs typeface="+mn-cs"/>
        </a:defRPr>
      </a:lvl5pPr>
      <a:lvl6pPr marL="1907438">
        <a:defRPr>
          <a:latin typeface="+mn-lt"/>
          <a:ea typeface="+mn-ea"/>
          <a:cs typeface="+mn-cs"/>
        </a:defRPr>
      </a:lvl6pPr>
      <a:lvl7pPr marL="2288926">
        <a:defRPr>
          <a:latin typeface="+mn-lt"/>
          <a:ea typeface="+mn-ea"/>
          <a:cs typeface="+mn-cs"/>
        </a:defRPr>
      </a:lvl7pPr>
      <a:lvl8pPr marL="2670414">
        <a:defRPr>
          <a:latin typeface="+mn-lt"/>
          <a:ea typeface="+mn-ea"/>
          <a:cs typeface="+mn-cs"/>
        </a:defRPr>
      </a:lvl8pPr>
      <a:lvl9pPr marL="305190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6CE3E29-5456-44BD-9629-8CA5DD3AB223}"/>
              </a:ext>
            </a:extLst>
          </p:cNvPr>
          <p:cNvGrpSpPr/>
          <p:nvPr/>
        </p:nvGrpSpPr>
        <p:grpSpPr>
          <a:xfrm>
            <a:off x="156600" y="175973"/>
            <a:ext cx="9288000" cy="9288000"/>
            <a:chOff x="156600" y="1756800"/>
            <a:chExt cx="9288000" cy="9288000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D80A4107-78BB-4DDD-967A-E2D7766800F3}"/>
                </a:ext>
              </a:extLst>
            </p:cNvPr>
            <p:cNvSpPr/>
            <p:nvPr/>
          </p:nvSpPr>
          <p:spPr>
            <a:xfrm>
              <a:off x="156600" y="1756800"/>
              <a:ext cx="9288000" cy="9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A50D3C98-6E47-4763-9538-CDB0A78F610F}"/>
                </a:ext>
              </a:extLst>
            </p:cNvPr>
            <p:cNvSpPr/>
            <p:nvPr/>
          </p:nvSpPr>
          <p:spPr>
            <a:xfrm>
              <a:off x="1002600" y="2602799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DBD80CE-0F7C-48C9-95EC-237C8631FF02}"/>
                </a:ext>
              </a:extLst>
            </p:cNvPr>
            <p:cNvSpPr/>
            <p:nvPr/>
          </p:nvSpPr>
          <p:spPr>
            <a:xfrm rot="2629272">
              <a:off x="928383" y="5924252"/>
              <a:ext cx="7744433" cy="9530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5353DD-33E0-4013-8AAA-0DD8756A1A73}"/>
              </a:ext>
            </a:extLst>
          </p:cNvPr>
          <p:cNvSpPr txBox="1"/>
          <p:nvPr/>
        </p:nvSpPr>
        <p:spPr>
          <a:xfrm>
            <a:off x="1040397" y="9592116"/>
            <a:ext cx="7520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effectLst>
                  <a:glow rad="127000">
                    <a:schemeClr val="bg1"/>
                  </a:glow>
                </a:effectLst>
              </a:rPr>
              <a:t>立入り禁止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CB06B0-CA32-415A-8788-E5C0714A4A9F}"/>
              </a:ext>
            </a:extLst>
          </p:cNvPr>
          <p:cNvSpPr txBox="1"/>
          <p:nvPr/>
        </p:nvSpPr>
        <p:spPr>
          <a:xfrm>
            <a:off x="1257214" y="11179077"/>
            <a:ext cx="7303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effectLst>
                  <a:glow rad="127000">
                    <a:schemeClr val="bg1"/>
                  </a:glow>
                </a:effectLst>
              </a:rPr>
              <a:t>DO NOT</a:t>
            </a:r>
            <a:r>
              <a:rPr kumimoji="1" lang="ja-JP" altLang="en-US" sz="8800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8800" b="1" dirty="0">
                <a:effectLst>
                  <a:glow rad="127000">
                    <a:schemeClr val="bg1"/>
                  </a:glow>
                </a:effectLst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217525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721884" y="4644004"/>
            <a:ext cx="64461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900" b="1" dirty="0">
                <a:solidFill>
                  <a:schemeClr val="bg1"/>
                </a:solidFill>
                <a:effectLst/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303196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  <a:solidFill>
            <a:srgbClr val="FFFF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58309" y="2957321"/>
              <a:ext cx="6881024" cy="6881024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1491916" y="5883546"/>
            <a:ext cx="9284682" cy="2217721"/>
            <a:chOff x="1491916" y="6396890"/>
            <a:chExt cx="9284682" cy="2217721"/>
          </a:xfrm>
        </p:grpSpPr>
        <p:sp>
          <p:nvSpPr>
            <p:cNvPr id="2" name="円/楕円 1"/>
            <p:cNvSpPr/>
            <p:nvPr/>
          </p:nvSpPr>
          <p:spPr>
            <a:xfrm>
              <a:off x="1491916" y="6396890"/>
              <a:ext cx="1332000" cy="133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>
              <a:off x="2823916" y="6849979"/>
              <a:ext cx="3496674" cy="1764632"/>
            </a:xfrm>
            <a:prstGeom prst="arc">
              <a:avLst>
                <a:gd name="adj1" fmla="val 10928215"/>
                <a:gd name="adj2" fmla="val 2081289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>
              <a:off x="6104525" y="6569242"/>
              <a:ext cx="4672073" cy="1764632"/>
            </a:xfrm>
            <a:prstGeom prst="arc">
              <a:avLst>
                <a:gd name="adj1" fmla="val 10928215"/>
                <a:gd name="adj2" fmla="val 1888009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20751632">
            <a:off x="4116428" y="2903358"/>
            <a:ext cx="3089576" cy="3941599"/>
            <a:chOff x="3282004" y="2837289"/>
            <a:chExt cx="3089576" cy="3941599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DD782B9-A421-4B11-9B61-163C6DE5510D}"/>
                </a:ext>
              </a:extLst>
            </p:cNvPr>
            <p:cNvSpPr/>
            <p:nvPr/>
          </p:nvSpPr>
          <p:spPr>
            <a:xfrm>
              <a:off x="4483701" y="3926476"/>
              <a:ext cx="900000" cy="41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3282004" y="2837289"/>
              <a:ext cx="3089576" cy="3941599"/>
              <a:chOff x="3282004" y="2837289"/>
              <a:chExt cx="3089576" cy="3941599"/>
            </a:xfrm>
          </p:grpSpPr>
          <p:sp>
            <p:nvSpPr>
              <p:cNvPr id="16" name="四角形: 1 つの角を丸める 15">
                <a:extLst>
                  <a:ext uri="{FF2B5EF4-FFF2-40B4-BE49-F238E27FC236}">
                    <a16:creationId xmlns:a16="http://schemas.microsoft.com/office/drawing/2014/main" id="{35416E47-DC50-41AF-A852-E06A45573CA2}"/>
                  </a:ext>
                </a:extLst>
              </p:cNvPr>
              <p:cNvSpPr/>
              <p:nvPr/>
            </p:nvSpPr>
            <p:spPr>
              <a:xfrm rot="12261880" flipH="1">
                <a:off x="3909293" y="5086888"/>
                <a:ext cx="457613" cy="1692000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四角形: 1 つの角を丸める 19">
                <a:extLst>
                  <a:ext uri="{FF2B5EF4-FFF2-40B4-BE49-F238E27FC236}">
                    <a16:creationId xmlns:a16="http://schemas.microsoft.com/office/drawing/2014/main" id="{291A00FE-E152-4AFC-A9A3-6B48F1288190}"/>
                  </a:ext>
                </a:extLst>
              </p:cNvPr>
              <p:cNvSpPr/>
              <p:nvPr/>
            </p:nvSpPr>
            <p:spPr>
              <a:xfrm rot="9611064">
                <a:off x="4792039" y="5163420"/>
                <a:ext cx="413661" cy="1207372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1E900684-C01F-4730-9D06-964285A8A57D}"/>
                  </a:ext>
                </a:extLst>
              </p:cNvPr>
              <p:cNvSpPr/>
              <p:nvPr/>
            </p:nvSpPr>
            <p:spPr>
              <a:xfrm>
                <a:off x="5111580" y="5938907"/>
                <a:ext cx="1260000" cy="41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id="{B61F806A-7115-49B3-979A-00EE7EB4CA5E}"/>
                  </a:ext>
                </a:extLst>
              </p:cNvPr>
              <p:cNvSpPr/>
              <p:nvPr/>
            </p:nvSpPr>
            <p:spPr>
              <a:xfrm flipH="1">
                <a:off x="3987940" y="3927397"/>
                <a:ext cx="1058112" cy="1384515"/>
              </a:xfrm>
              <a:prstGeom prst="parallelogram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四角形: 1 つの角を丸める 20">
                <a:extLst>
                  <a:ext uri="{FF2B5EF4-FFF2-40B4-BE49-F238E27FC236}">
                    <a16:creationId xmlns:a16="http://schemas.microsoft.com/office/drawing/2014/main" id="{7DAB0B5A-0289-4AD1-AFD5-53B5F1E63562}"/>
                  </a:ext>
                </a:extLst>
              </p:cNvPr>
              <p:cNvSpPr/>
              <p:nvPr/>
            </p:nvSpPr>
            <p:spPr>
              <a:xfrm rot="13939650" flipH="1">
                <a:off x="3558944" y="3891209"/>
                <a:ext cx="379167" cy="933048"/>
              </a:xfrm>
              <a:prstGeom prst="round1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9">
                <a:extLst>
                  <a:ext uri="{FF2B5EF4-FFF2-40B4-BE49-F238E27FC236}">
                    <a16:creationId xmlns:a16="http://schemas.microsoft.com/office/drawing/2014/main" id="{E620BD7E-066A-48E2-A6F4-D3DAF31C1962}"/>
                  </a:ext>
                </a:extLst>
              </p:cNvPr>
              <p:cNvSpPr/>
              <p:nvPr/>
            </p:nvSpPr>
            <p:spPr>
              <a:xfrm>
                <a:off x="3861970" y="2837289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22">
                <a:extLst>
                  <a:ext uri="{FF2B5EF4-FFF2-40B4-BE49-F238E27FC236}">
                    <a16:creationId xmlns:a16="http://schemas.microsoft.com/office/drawing/2014/main" id="{77BDEAA3-16C0-4029-84FD-F8602C928627}"/>
                  </a:ext>
                </a:extLst>
              </p:cNvPr>
              <p:cNvSpPr/>
              <p:nvPr/>
            </p:nvSpPr>
            <p:spPr>
              <a:xfrm rot="14905995">
                <a:off x="4185965" y="3845920"/>
                <a:ext cx="2049491" cy="393273"/>
              </a:xfrm>
              <a:prstGeom prst="chord">
                <a:avLst>
                  <a:gd name="adj1" fmla="val 4782840"/>
                  <a:gd name="adj2" fmla="val 1620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135565" y="7546374"/>
            <a:ext cx="795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effectLst>
                  <a:glow rad="127000">
                    <a:schemeClr val="bg1"/>
                  </a:glow>
                </a:effectLst>
              </a:rPr>
              <a:t>飛び出し注意</a:t>
            </a:r>
          </a:p>
        </p:txBody>
      </p:sp>
    </p:spTree>
    <p:extLst>
      <p:ext uri="{BB962C8B-B14F-4D97-AF65-F5344CB8AC3E}">
        <p14:creationId xmlns:p14="http://schemas.microsoft.com/office/powerpoint/2010/main" val="236036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>
            <a:off x="158789" y="2326105"/>
            <a:ext cx="9324000" cy="7267073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3390" y="3737811"/>
            <a:ext cx="298383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13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340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6A6884-6FD8-4731-814B-5279B268EE91}"/>
              </a:ext>
            </a:extLst>
          </p:cNvPr>
          <p:cNvSpPr txBox="1"/>
          <p:nvPr/>
        </p:nvSpPr>
        <p:spPr>
          <a:xfrm>
            <a:off x="1532042" y="2944576"/>
            <a:ext cx="65371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>
                <a:solidFill>
                  <a:schemeClr val="bg1"/>
                </a:solidFill>
                <a:effectLst/>
              </a:rPr>
              <a:t>止まれ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483DD13-DDB3-4143-A39B-740270FAC72B}"/>
              </a:ext>
            </a:extLst>
          </p:cNvPr>
          <p:cNvCxnSpPr/>
          <p:nvPr/>
        </p:nvCxnSpPr>
        <p:spPr>
          <a:xfrm>
            <a:off x="1455818" y="5449324"/>
            <a:ext cx="6689558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701CE5-A3AF-45AE-92D5-41E78C28DC85}"/>
              </a:ext>
            </a:extLst>
          </p:cNvPr>
          <p:cNvSpPr txBox="1"/>
          <p:nvPr/>
        </p:nvSpPr>
        <p:spPr>
          <a:xfrm>
            <a:off x="3126200" y="5825453"/>
            <a:ext cx="3348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solidFill>
                  <a:schemeClr val="bg1"/>
                </a:solidFill>
                <a:latin typeface="+mn-ea"/>
              </a:rPr>
              <a:t>STOP</a:t>
            </a:r>
            <a:endParaRPr kumimoji="1" lang="ja-JP" altLang="en-US" sz="8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9315D1C-E3D3-4DD3-9D92-B42C948F0ABF}"/>
              </a:ext>
            </a:extLst>
          </p:cNvPr>
          <p:cNvGrpSpPr/>
          <p:nvPr/>
        </p:nvGrpSpPr>
        <p:grpSpPr>
          <a:xfrm>
            <a:off x="2774677" y="7003441"/>
            <a:ext cx="4652600" cy="2864537"/>
            <a:chOff x="2758635" y="6810937"/>
            <a:chExt cx="4652600" cy="2864537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5C9B96D-2F3B-4323-9AC3-6B751D485FDC}"/>
                </a:ext>
              </a:extLst>
            </p:cNvPr>
            <p:cNvGrpSpPr/>
            <p:nvPr/>
          </p:nvGrpSpPr>
          <p:grpSpPr>
            <a:xfrm rot="21357449">
              <a:off x="2758635" y="6810937"/>
              <a:ext cx="1421152" cy="2164400"/>
              <a:chOff x="2141161" y="6700669"/>
              <a:chExt cx="1367368" cy="2164400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4BE62D38-F278-40F1-8ABD-62491182FF54}"/>
                  </a:ext>
                </a:extLst>
              </p:cNvPr>
              <p:cNvSpPr/>
              <p:nvPr/>
            </p:nvSpPr>
            <p:spPr>
              <a:xfrm rot="20055205">
                <a:off x="2141161" y="6700669"/>
                <a:ext cx="1052025" cy="21356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台形 10">
                <a:extLst>
                  <a:ext uri="{FF2B5EF4-FFF2-40B4-BE49-F238E27FC236}">
                    <a16:creationId xmlns:a16="http://schemas.microsoft.com/office/drawing/2014/main" id="{1326BC20-C155-4318-8C55-DDD6FC198B19}"/>
                  </a:ext>
                </a:extLst>
              </p:cNvPr>
              <p:cNvSpPr/>
              <p:nvPr/>
            </p:nvSpPr>
            <p:spPr>
              <a:xfrm rot="9058292">
                <a:off x="2553667" y="8003280"/>
                <a:ext cx="954862" cy="861789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60E1D26-4CF0-4C95-B971-0E165502DC1C}"/>
                </a:ext>
              </a:extLst>
            </p:cNvPr>
            <p:cNvGrpSpPr/>
            <p:nvPr/>
          </p:nvGrpSpPr>
          <p:grpSpPr>
            <a:xfrm rot="3409018">
              <a:off x="5643973" y="6873613"/>
              <a:ext cx="1346022" cy="2188503"/>
              <a:chOff x="2141161" y="6700669"/>
              <a:chExt cx="1346022" cy="2188503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20304F15-8F60-42E1-AACF-23C8D05AC3BD}"/>
                  </a:ext>
                </a:extLst>
              </p:cNvPr>
              <p:cNvSpPr/>
              <p:nvPr/>
            </p:nvSpPr>
            <p:spPr>
              <a:xfrm rot="20055205">
                <a:off x="2141161" y="6700669"/>
                <a:ext cx="1052025" cy="21356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台形 14">
                <a:extLst>
                  <a:ext uri="{FF2B5EF4-FFF2-40B4-BE49-F238E27FC236}">
                    <a16:creationId xmlns:a16="http://schemas.microsoft.com/office/drawing/2014/main" id="{A39EE913-0348-475D-9D52-59D483DB673A}"/>
                  </a:ext>
                </a:extLst>
              </p:cNvPr>
              <p:cNvSpPr/>
              <p:nvPr/>
            </p:nvSpPr>
            <p:spPr>
              <a:xfrm rot="9058292">
                <a:off x="2532321" y="8027383"/>
                <a:ext cx="954862" cy="861789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弦 15">
              <a:extLst>
                <a:ext uri="{FF2B5EF4-FFF2-40B4-BE49-F238E27FC236}">
                  <a16:creationId xmlns:a16="http://schemas.microsoft.com/office/drawing/2014/main" id="{36DFCB1D-0B51-4565-90FA-49D1F7DE6C69}"/>
                </a:ext>
              </a:extLst>
            </p:cNvPr>
            <p:cNvSpPr/>
            <p:nvPr/>
          </p:nvSpPr>
          <p:spPr>
            <a:xfrm rot="15701335">
              <a:off x="3649186" y="8920425"/>
              <a:ext cx="883925" cy="570431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弦 16">
              <a:extLst>
                <a:ext uri="{FF2B5EF4-FFF2-40B4-BE49-F238E27FC236}">
                  <a16:creationId xmlns:a16="http://schemas.microsoft.com/office/drawing/2014/main" id="{F8EDB1C1-F922-4C72-85FD-07A0A19CF0E3}"/>
                </a:ext>
              </a:extLst>
            </p:cNvPr>
            <p:cNvSpPr/>
            <p:nvPr/>
          </p:nvSpPr>
          <p:spPr>
            <a:xfrm rot="17429410">
              <a:off x="5024860" y="8969491"/>
              <a:ext cx="883925" cy="528041"/>
            </a:xfrm>
            <a:prstGeom prst="chord">
              <a:avLst>
                <a:gd name="adj1" fmla="val 3677033"/>
                <a:gd name="adj2" fmla="val 18681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92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1" cy="9288000"/>
            <a:chOff x="1278168" y="2878369"/>
            <a:chExt cx="7044858" cy="70448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8EE56C-FD94-4491-BD17-054D8FF504A3}"/>
              </a:ext>
            </a:extLst>
          </p:cNvPr>
          <p:cNvGrpSpPr/>
          <p:nvPr/>
        </p:nvGrpSpPr>
        <p:grpSpPr>
          <a:xfrm>
            <a:off x="2173350" y="3781691"/>
            <a:ext cx="5254498" cy="5238215"/>
            <a:chOff x="2483731" y="3873700"/>
            <a:chExt cx="5254498" cy="5238215"/>
          </a:xfrm>
        </p:grpSpPr>
        <p:sp>
          <p:nvSpPr>
            <p:cNvPr id="3" name="アーチ 2">
              <a:extLst>
                <a:ext uri="{FF2B5EF4-FFF2-40B4-BE49-F238E27FC236}">
                  <a16:creationId xmlns:a16="http://schemas.microsoft.com/office/drawing/2014/main" id="{6AB9A915-76FB-47E2-A338-8BEE076AB0E3}"/>
                </a:ext>
              </a:extLst>
            </p:cNvPr>
            <p:cNvSpPr/>
            <p:nvPr/>
          </p:nvSpPr>
          <p:spPr>
            <a:xfrm rot="16200000">
              <a:off x="2562208" y="5481875"/>
              <a:ext cx="3551563" cy="3708518"/>
            </a:xfrm>
            <a:prstGeom prst="blockArc">
              <a:avLst>
                <a:gd name="adj1" fmla="val 5964397"/>
                <a:gd name="adj2" fmla="val 20739584"/>
                <a:gd name="adj3" fmla="val 139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0D7D2BE-9293-4C99-9929-A87286BBCF30}"/>
                </a:ext>
              </a:extLst>
            </p:cNvPr>
            <p:cNvSpPr/>
            <p:nvPr/>
          </p:nvSpPr>
          <p:spPr>
            <a:xfrm>
              <a:off x="4042609" y="3873700"/>
              <a:ext cx="834189" cy="770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E83E53-43FB-468B-9FC9-813F525C98F0}"/>
                </a:ext>
              </a:extLst>
            </p:cNvPr>
            <p:cNvSpPr/>
            <p:nvPr/>
          </p:nvSpPr>
          <p:spPr>
            <a:xfrm>
              <a:off x="4042609" y="4258711"/>
              <a:ext cx="481263" cy="260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99C04BF-BC05-496A-A58B-1752EC7AF258}"/>
                </a:ext>
              </a:extLst>
            </p:cNvPr>
            <p:cNvSpPr/>
            <p:nvPr/>
          </p:nvSpPr>
          <p:spPr>
            <a:xfrm rot="5400000">
              <a:off x="4868779" y="5269832"/>
              <a:ext cx="481263" cy="1203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637D918-6FE1-480F-AB14-85488DB0155C}"/>
                </a:ext>
              </a:extLst>
            </p:cNvPr>
            <p:cNvSpPr/>
            <p:nvPr/>
          </p:nvSpPr>
          <p:spPr>
            <a:xfrm rot="5400000">
              <a:off x="4892840" y="5560601"/>
              <a:ext cx="481263" cy="2117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E07B163-5F07-485E-970B-14BDC37DA3D7}"/>
                </a:ext>
              </a:extLst>
            </p:cNvPr>
            <p:cNvSpPr/>
            <p:nvPr/>
          </p:nvSpPr>
          <p:spPr>
            <a:xfrm rot="9269489">
              <a:off x="6110260" y="6394161"/>
              <a:ext cx="481263" cy="176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ABDDCB1-4796-47EE-A8E2-7BBD319A754E}"/>
                </a:ext>
              </a:extLst>
            </p:cNvPr>
            <p:cNvSpPr/>
            <p:nvPr/>
          </p:nvSpPr>
          <p:spPr>
            <a:xfrm rot="3977623">
              <a:off x="6884171" y="7451808"/>
              <a:ext cx="481263" cy="1226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45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96378"/>
            <a:ext cx="9288001" cy="9288000"/>
            <a:chOff x="1278168" y="2878369"/>
            <a:chExt cx="7044858" cy="70448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A5D2A14-F24A-426A-983A-7F5F9C7F1B20}"/>
              </a:ext>
            </a:extLst>
          </p:cNvPr>
          <p:cNvGrpSpPr/>
          <p:nvPr/>
        </p:nvGrpSpPr>
        <p:grpSpPr>
          <a:xfrm>
            <a:off x="2362198" y="1787708"/>
            <a:ext cx="4876800" cy="6673337"/>
            <a:chOff x="2276979" y="2062112"/>
            <a:chExt cx="4876800" cy="6673337"/>
          </a:xfrm>
        </p:grpSpPr>
        <p:sp>
          <p:nvSpPr>
            <p:cNvPr id="2" name="アーチ 1">
              <a:extLst>
                <a:ext uri="{FF2B5EF4-FFF2-40B4-BE49-F238E27FC236}">
                  <a16:creationId xmlns:a16="http://schemas.microsoft.com/office/drawing/2014/main" id="{1962FEBA-9784-4916-8A5A-2347826A7F2E}"/>
                </a:ext>
              </a:extLst>
            </p:cNvPr>
            <p:cNvSpPr/>
            <p:nvPr/>
          </p:nvSpPr>
          <p:spPr>
            <a:xfrm>
              <a:off x="2397293" y="2062112"/>
              <a:ext cx="4636170" cy="6673337"/>
            </a:xfrm>
            <a:prstGeom prst="blockArc">
              <a:avLst>
                <a:gd name="adj1" fmla="val 11541950"/>
                <a:gd name="adj2" fmla="val 20776162"/>
                <a:gd name="adj3" fmla="val 46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台形 13">
              <a:extLst>
                <a:ext uri="{FF2B5EF4-FFF2-40B4-BE49-F238E27FC236}">
                  <a16:creationId xmlns:a16="http://schemas.microsoft.com/office/drawing/2014/main" id="{DBC4C7AC-CB30-4542-A6D1-83943BEF5ED1}"/>
                </a:ext>
              </a:extLst>
            </p:cNvPr>
            <p:cNvSpPr/>
            <p:nvPr/>
          </p:nvSpPr>
          <p:spPr>
            <a:xfrm rot="10800000">
              <a:off x="2276979" y="4379495"/>
              <a:ext cx="4876800" cy="332071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BFB89B87-D3C8-4DF4-996B-DBE0A146DEEF}"/>
                </a:ext>
              </a:extLst>
            </p:cNvPr>
            <p:cNvSpPr/>
            <p:nvPr/>
          </p:nvSpPr>
          <p:spPr>
            <a:xfrm rot="10800000">
              <a:off x="5438272" y="4146002"/>
              <a:ext cx="1306931" cy="1035597"/>
            </a:xfrm>
            <a:prstGeom prst="trapezoid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56A300-94A8-43A8-B855-BCD108E3386F}"/>
              </a:ext>
            </a:extLst>
          </p:cNvPr>
          <p:cNvSpPr txBox="1"/>
          <p:nvPr/>
        </p:nvSpPr>
        <p:spPr>
          <a:xfrm>
            <a:off x="2154049" y="7353049"/>
            <a:ext cx="5517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b="1" dirty="0">
                <a:solidFill>
                  <a:srgbClr val="FFFF00"/>
                </a:solidFill>
                <a:effectLst/>
              </a:rPr>
              <a:t>清掃中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BDC8BA-C8A9-4255-9EC5-DDD070AC966E}"/>
              </a:ext>
            </a:extLst>
          </p:cNvPr>
          <p:cNvSpPr txBox="1"/>
          <p:nvPr/>
        </p:nvSpPr>
        <p:spPr>
          <a:xfrm>
            <a:off x="1954022" y="9183011"/>
            <a:ext cx="5917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ご協力お願い致します</a:t>
            </a:r>
            <a:endParaRPr kumimoji="1" lang="ja-JP" altLang="en-US" sz="4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039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96378"/>
            <a:ext cx="9288001" cy="9288000"/>
            <a:chOff x="1278168" y="2878369"/>
            <a:chExt cx="7044858" cy="7044858"/>
          </a:xfrm>
          <a:solidFill>
            <a:srgbClr val="00B05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CD989E3-D4B1-410D-B26A-B2BF7BB679F2}"/>
              </a:ext>
            </a:extLst>
          </p:cNvPr>
          <p:cNvGrpSpPr/>
          <p:nvPr/>
        </p:nvGrpSpPr>
        <p:grpSpPr>
          <a:xfrm>
            <a:off x="1755442" y="2615097"/>
            <a:ext cx="5139248" cy="6352204"/>
            <a:chOff x="1794070" y="2534652"/>
            <a:chExt cx="5139248" cy="6352204"/>
          </a:xfrm>
        </p:grpSpPr>
        <p:sp>
          <p:nvSpPr>
            <p:cNvPr id="3" name="平行四辺形 2">
              <a:extLst>
                <a:ext uri="{FF2B5EF4-FFF2-40B4-BE49-F238E27FC236}">
                  <a16:creationId xmlns:a16="http://schemas.microsoft.com/office/drawing/2014/main" id="{B1891603-6F35-46EF-AF62-E43F96F68808}"/>
                </a:ext>
              </a:extLst>
            </p:cNvPr>
            <p:cNvSpPr/>
            <p:nvPr/>
          </p:nvSpPr>
          <p:spPr>
            <a:xfrm>
              <a:off x="2983833" y="2534652"/>
              <a:ext cx="3437018" cy="4379495"/>
            </a:xfrm>
            <a:prstGeom prst="parallelogram">
              <a:avLst>
                <a:gd name="adj" fmla="val 55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7A18DA3-4970-4ADF-91BE-820ED98D4922}"/>
                </a:ext>
              </a:extLst>
            </p:cNvPr>
            <p:cNvGrpSpPr/>
            <p:nvPr/>
          </p:nvGrpSpPr>
          <p:grpSpPr>
            <a:xfrm>
              <a:off x="1794070" y="2756844"/>
              <a:ext cx="5139248" cy="6130012"/>
              <a:chOff x="1794070" y="2756844"/>
              <a:chExt cx="5139248" cy="6130012"/>
            </a:xfrm>
          </p:grpSpPr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2F035F09-8120-4603-AFF7-CA5BCF42A289}"/>
                  </a:ext>
                </a:extLst>
              </p:cNvPr>
              <p:cNvSpPr/>
              <p:nvPr/>
            </p:nvSpPr>
            <p:spPr>
              <a:xfrm rot="13890822">
                <a:off x="3384565" y="6067554"/>
                <a:ext cx="3112807" cy="2525798"/>
              </a:xfrm>
              <a:prstGeom prst="parallelogram">
                <a:avLst>
                  <a:gd name="adj" fmla="val 798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四角形: 1 つの角を丸める 4">
                <a:extLst>
                  <a:ext uri="{FF2B5EF4-FFF2-40B4-BE49-F238E27FC236}">
                    <a16:creationId xmlns:a16="http://schemas.microsoft.com/office/drawing/2014/main" id="{40AF531D-10F7-4CA8-BEF4-6F244FCFC77F}"/>
                  </a:ext>
                </a:extLst>
              </p:cNvPr>
              <p:cNvSpPr/>
              <p:nvPr/>
            </p:nvSpPr>
            <p:spPr>
              <a:xfrm rot="19514507">
                <a:off x="4023936" y="6806798"/>
                <a:ext cx="443392" cy="1307909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四角形: 1 つの角を丸める 15">
                <a:extLst>
                  <a:ext uri="{FF2B5EF4-FFF2-40B4-BE49-F238E27FC236}">
                    <a16:creationId xmlns:a16="http://schemas.microsoft.com/office/drawing/2014/main" id="{35416E47-DC50-41AF-A852-E06A45573CA2}"/>
                  </a:ext>
                </a:extLst>
              </p:cNvPr>
              <p:cNvSpPr/>
              <p:nvPr/>
            </p:nvSpPr>
            <p:spPr>
              <a:xfrm rot="12261880" flipH="1">
                <a:off x="3927289" y="5043687"/>
                <a:ext cx="383075" cy="1839676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四角形: 1 つの角を丸める 19">
                <a:extLst>
                  <a:ext uri="{FF2B5EF4-FFF2-40B4-BE49-F238E27FC236}">
                    <a16:creationId xmlns:a16="http://schemas.microsoft.com/office/drawing/2014/main" id="{291A00FE-E152-4AFC-A9A3-6B48F1288190}"/>
                  </a:ext>
                </a:extLst>
              </p:cNvPr>
              <p:cNvSpPr/>
              <p:nvPr/>
            </p:nvSpPr>
            <p:spPr>
              <a:xfrm rot="9611064">
                <a:off x="4830667" y="5082975"/>
                <a:ext cx="413661" cy="1207372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E900684-C01F-4730-9D06-964285A8A57D}"/>
                  </a:ext>
                </a:extLst>
              </p:cNvPr>
              <p:cNvSpPr/>
              <p:nvPr/>
            </p:nvSpPr>
            <p:spPr>
              <a:xfrm>
                <a:off x="5150208" y="5858462"/>
                <a:ext cx="1783110" cy="41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平行四辺形 8">
                <a:extLst>
                  <a:ext uri="{FF2B5EF4-FFF2-40B4-BE49-F238E27FC236}">
                    <a16:creationId xmlns:a16="http://schemas.microsoft.com/office/drawing/2014/main" id="{B61F806A-7115-49B3-979A-00EE7EB4CA5E}"/>
                  </a:ext>
                </a:extLst>
              </p:cNvPr>
              <p:cNvSpPr/>
              <p:nvPr/>
            </p:nvSpPr>
            <p:spPr>
              <a:xfrm flipH="1">
                <a:off x="4026568" y="3846952"/>
                <a:ext cx="1058112" cy="1384515"/>
              </a:xfrm>
              <a:prstGeom prst="parallelogram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四角形: 1 つの角を丸める 20">
                <a:extLst>
                  <a:ext uri="{FF2B5EF4-FFF2-40B4-BE49-F238E27FC236}">
                    <a16:creationId xmlns:a16="http://schemas.microsoft.com/office/drawing/2014/main" id="{7DAB0B5A-0289-4AD1-AFD5-53B5F1E63562}"/>
                  </a:ext>
                </a:extLst>
              </p:cNvPr>
              <p:cNvSpPr/>
              <p:nvPr/>
            </p:nvSpPr>
            <p:spPr>
              <a:xfrm rot="13939650" flipH="1">
                <a:off x="3597630" y="3814682"/>
                <a:ext cx="379167" cy="933048"/>
              </a:xfrm>
              <a:prstGeom prst="round1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580DE804-9187-4FF7-BDF3-C066DC83E0AB}"/>
                  </a:ext>
                </a:extLst>
              </p:cNvPr>
              <p:cNvSpPr/>
              <p:nvPr/>
            </p:nvSpPr>
            <p:spPr>
              <a:xfrm>
                <a:off x="1794070" y="4282294"/>
                <a:ext cx="1783110" cy="360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E620BD7E-066A-48E2-A6F4-D3DAF31C1962}"/>
                  </a:ext>
                </a:extLst>
              </p:cNvPr>
              <p:cNvSpPr/>
              <p:nvPr/>
            </p:nvSpPr>
            <p:spPr>
              <a:xfrm>
                <a:off x="3900598" y="2756844"/>
                <a:ext cx="900000" cy="90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DD782B9-A421-4B11-9B61-163C6DE5510D}"/>
                  </a:ext>
                </a:extLst>
              </p:cNvPr>
              <p:cNvSpPr/>
              <p:nvPr/>
            </p:nvSpPr>
            <p:spPr>
              <a:xfrm>
                <a:off x="4522329" y="3862073"/>
                <a:ext cx="900000" cy="41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弦 10">
                <a:extLst>
                  <a:ext uri="{FF2B5EF4-FFF2-40B4-BE49-F238E27FC236}">
                    <a16:creationId xmlns:a16="http://schemas.microsoft.com/office/drawing/2014/main" id="{77BDEAA3-16C0-4029-84FD-F8602C928627}"/>
                  </a:ext>
                </a:extLst>
              </p:cNvPr>
              <p:cNvSpPr/>
              <p:nvPr/>
            </p:nvSpPr>
            <p:spPr>
              <a:xfrm rot="14905995">
                <a:off x="4183414" y="3752700"/>
                <a:ext cx="2071883" cy="466605"/>
              </a:xfrm>
              <a:prstGeom prst="chord">
                <a:avLst>
                  <a:gd name="adj1" fmla="val 4782840"/>
                  <a:gd name="adj2" fmla="val 1620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D738AE11-4D94-41A5-A97B-A06F84157514}"/>
                  </a:ext>
                </a:extLst>
              </p:cNvPr>
              <p:cNvSpPr/>
              <p:nvPr/>
            </p:nvSpPr>
            <p:spPr>
              <a:xfrm>
                <a:off x="4042737" y="3770600"/>
                <a:ext cx="1360198" cy="180591"/>
              </a:xfrm>
              <a:prstGeom prst="flowChartConnec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333324-55E5-484E-A8A4-B77E6DFD1380}"/>
              </a:ext>
            </a:extLst>
          </p:cNvPr>
          <p:cNvSpPr txBox="1"/>
          <p:nvPr/>
        </p:nvSpPr>
        <p:spPr>
          <a:xfrm>
            <a:off x="2589685" y="7970644"/>
            <a:ext cx="45934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chemeClr val="bg1"/>
                </a:solidFill>
                <a:effectLst/>
              </a:rPr>
              <a:t>非常口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7CA618-D294-45D5-84C5-731958CDD69B}"/>
              </a:ext>
            </a:extLst>
          </p:cNvPr>
          <p:cNvSpPr txBox="1"/>
          <p:nvPr/>
        </p:nvSpPr>
        <p:spPr>
          <a:xfrm>
            <a:off x="3975543" y="9504092"/>
            <a:ext cx="1916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>
                <a:solidFill>
                  <a:schemeClr val="bg1"/>
                </a:solidFill>
              </a:rPr>
              <a:t>EXIT</a:t>
            </a:r>
            <a:endParaRPr kumimoji="1" lang="ja-JP" altLang="en-US" sz="72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065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96378"/>
            <a:ext cx="9288001" cy="9288000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1152474" y="2736632"/>
            <a:ext cx="7200000" cy="72000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928383" y="5924252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3CB62D-96D8-4DBB-8514-4EAF9D576F76}"/>
              </a:ext>
            </a:extLst>
          </p:cNvPr>
          <p:cNvSpPr txBox="1"/>
          <p:nvPr/>
        </p:nvSpPr>
        <p:spPr>
          <a:xfrm>
            <a:off x="1577504" y="4790055"/>
            <a:ext cx="64461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effectLst>
                  <a:glow rad="127000">
                    <a:schemeClr val="bg1"/>
                  </a:glow>
                </a:effectLst>
              </a:rPr>
              <a:t>関係者以外</a:t>
            </a:r>
            <a:endParaRPr kumimoji="1" lang="en-US" altLang="ja-JP" sz="8000" b="1" dirty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11500" b="1" dirty="0">
                <a:effectLst>
                  <a:glow rad="127000">
                    <a:schemeClr val="bg1"/>
                  </a:glow>
                </a:effectLst>
              </a:rPr>
              <a:t>立入禁止</a:t>
            </a:r>
          </a:p>
        </p:txBody>
      </p:sp>
    </p:spTree>
    <p:extLst>
      <p:ext uri="{BB962C8B-B14F-4D97-AF65-F5344CB8AC3E}">
        <p14:creationId xmlns:p14="http://schemas.microsoft.com/office/powerpoint/2010/main" val="245879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96378"/>
            <a:ext cx="9288001" cy="9288000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1152474" y="2736632"/>
            <a:ext cx="7200000" cy="72000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2724406" y="3194398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latin typeface="+mn-ea"/>
              </a:rPr>
              <a:t>P</a:t>
            </a:r>
            <a:endParaRPr kumimoji="1" lang="ja-JP" altLang="en-US" sz="49600" b="1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928383" y="5924252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6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2588"/>
            <a:ext cx="9288001" cy="9288000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1152474" y="1308884"/>
            <a:ext cx="7200000" cy="72000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2724406" y="1750608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latin typeface="+mn-ea"/>
              </a:rPr>
              <a:t>P</a:t>
            </a:r>
            <a:endParaRPr kumimoji="1" lang="ja-JP" altLang="en-US" sz="49600" b="1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928383" y="4464420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732781" y="10082890"/>
            <a:ext cx="61356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effectLst>
                  <a:glow rad="127000">
                    <a:srgbClr val="FFFF00"/>
                  </a:glow>
                </a:effectLst>
              </a:rPr>
              <a:t>駐車禁止</a:t>
            </a:r>
          </a:p>
        </p:txBody>
      </p:sp>
    </p:spTree>
    <p:extLst>
      <p:ext uri="{BB962C8B-B14F-4D97-AF65-F5344CB8AC3E}">
        <p14:creationId xmlns:p14="http://schemas.microsoft.com/office/powerpoint/2010/main" val="338453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80A4107-78BB-4DDD-967A-E2D7766800F3}"/>
              </a:ext>
            </a:extLst>
          </p:cNvPr>
          <p:cNvSpPr/>
          <p:nvPr/>
        </p:nvSpPr>
        <p:spPr>
          <a:xfrm>
            <a:off x="156600" y="1395171"/>
            <a:ext cx="9288000" cy="9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D3C98-6E47-4763-9538-CDB0A78F610F}"/>
              </a:ext>
            </a:extLst>
          </p:cNvPr>
          <p:cNvSpPr/>
          <p:nvPr/>
        </p:nvSpPr>
        <p:spPr>
          <a:xfrm>
            <a:off x="1002600" y="2241170"/>
            <a:ext cx="7596000" cy="75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3" y="3147904"/>
            <a:ext cx="4080171" cy="53844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BD80CE-0F7C-48C9-95EC-237C8631FF02}"/>
              </a:ext>
            </a:extLst>
          </p:cNvPr>
          <p:cNvSpPr/>
          <p:nvPr/>
        </p:nvSpPr>
        <p:spPr>
          <a:xfrm rot="2629272">
            <a:off x="928383" y="5562623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75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8" y="1596378"/>
            <a:ext cx="9288001" cy="9288000"/>
            <a:chOff x="1278168" y="2878369"/>
            <a:chExt cx="7044858" cy="7044858"/>
          </a:xfrm>
          <a:solidFill>
            <a:srgbClr val="FF0000"/>
          </a:solidFill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333975" y="2934175"/>
              <a:ext cx="6935635" cy="693563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AE68C847-A739-442B-93DB-F56E36A8D351}"/>
              </a:ext>
            </a:extLst>
          </p:cNvPr>
          <p:cNvSpPr/>
          <p:nvPr/>
        </p:nvSpPr>
        <p:spPr>
          <a:xfrm>
            <a:off x="1152474" y="2736632"/>
            <a:ext cx="7200000" cy="72000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E1563-065F-4BFB-A778-480DE63D06A9}"/>
              </a:ext>
            </a:extLst>
          </p:cNvPr>
          <p:cNvSpPr/>
          <p:nvPr/>
        </p:nvSpPr>
        <p:spPr>
          <a:xfrm rot="2629272">
            <a:off x="928383" y="5924252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82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E612EF-7EF5-40DF-90E1-5071D3C35BF5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382647" y="2982849"/>
                <a:ext cx="6853718" cy="6853718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475E07-C47D-48C6-9BB4-D1D60DBB9BF0}"/>
                </a:ext>
              </a:extLst>
            </p:cNvPr>
            <p:cNvSpPr/>
            <p:nvPr/>
          </p:nvSpPr>
          <p:spPr>
            <a:xfrm>
              <a:off x="521689" y="2080799"/>
              <a:ext cx="8640000" cy="8640000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D9D5E4A-EA8C-420F-BBC7-D3FBDE066E07}"/>
                </a:ext>
              </a:extLst>
            </p:cNvPr>
            <p:cNvSpPr txBox="1"/>
            <p:nvPr/>
          </p:nvSpPr>
          <p:spPr>
            <a:xfrm>
              <a:off x="2486424" y="2969842"/>
              <a:ext cx="46283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600" b="1">
                  <a:effectLst/>
                </a:rPr>
                <a:t>DANGER</a:t>
              </a:r>
              <a:endParaRPr kumimoji="1" lang="ja-JP" altLang="en-US" sz="9600" b="1" dirty="0">
                <a:effectLst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B6DF9AF-FE87-489E-8082-031D11932E72}"/>
                </a:ext>
              </a:extLst>
            </p:cNvPr>
            <p:cNvSpPr txBox="1"/>
            <p:nvPr/>
          </p:nvSpPr>
          <p:spPr>
            <a:xfrm>
              <a:off x="1636097" y="4260030"/>
              <a:ext cx="6329001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3900" b="1" dirty="0"/>
                <a:t>危険</a:t>
              </a:r>
              <a:endParaRPr kumimoji="1" lang="ja-JP" altLang="en-US" sz="23900" b="1" dirty="0">
                <a:effectLst/>
              </a:endParaRPr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D623CC78-A0A5-4F6D-9523-A3E6A5675FD9}"/>
                </a:ext>
              </a:extLst>
            </p:cNvPr>
            <p:cNvSpPr/>
            <p:nvPr/>
          </p:nvSpPr>
          <p:spPr>
            <a:xfrm>
              <a:off x="1515778" y="7737290"/>
              <a:ext cx="1941292" cy="1583191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平行四辺形 24">
              <a:extLst>
                <a:ext uri="{FF2B5EF4-FFF2-40B4-BE49-F238E27FC236}">
                  <a16:creationId xmlns:a16="http://schemas.microsoft.com/office/drawing/2014/main" id="{5DA765C7-39EF-4197-9645-9E29B1E6CE15}"/>
                </a:ext>
              </a:extLst>
            </p:cNvPr>
            <p:cNvSpPr/>
            <p:nvPr/>
          </p:nvSpPr>
          <p:spPr>
            <a:xfrm>
              <a:off x="2555426" y="7737290"/>
              <a:ext cx="2449615" cy="264195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9316FD3E-09F7-4FA4-A717-6298E6D7E515}"/>
                </a:ext>
              </a:extLst>
            </p:cNvPr>
            <p:cNvSpPr/>
            <p:nvPr/>
          </p:nvSpPr>
          <p:spPr>
            <a:xfrm>
              <a:off x="705750" y="7737290"/>
              <a:ext cx="1235542" cy="65273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447907F3-F6CA-4E84-AF55-1218040135BF}"/>
                </a:ext>
              </a:extLst>
            </p:cNvPr>
            <p:cNvSpPr/>
            <p:nvPr/>
          </p:nvSpPr>
          <p:spPr>
            <a:xfrm>
              <a:off x="3994893" y="7737290"/>
              <a:ext cx="2703022" cy="2983509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平行四辺形 27">
              <a:extLst>
                <a:ext uri="{FF2B5EF4-FFF2-40B4-BE49-F238E27FC236}">
                  <a16:creationId xmlns:a16="http://schemas.microsoft.com/office/drawing/2014/main" id="{669B16A9-8C7D-4B52-98F9-F9E370366706}"/>
                </a:ext>
              </a:extLst>
            </p:cNvPr>
            <p:cNvSpPr/>
            <p:nvPr/>
          </p:nvSpPr>
          <p:spPr>
            <a:xfrm>
              <a:off x="5711139" y="7737290"/>
              <a:ext cx="2703022" cy="2770290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C482A9E1-B8D7-4561-A059-40199E592A81}"/>
                </a:ext>
              </a:extLst>
            </p:cNvPr>
            <p:cNvSpPr/>
            <p:nvPr/>
          </p:nvSpPr>
          <p:spPr>
            <a:xfrm rot="18232868">
              <a:off x="786305" y="8216523"/>
              <a:ext cx="674892" cy="52542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149541B1-C01E-48BF-8FBE-8FAE7ED00E91}"/>
                </a:ext>
              </a:extLst>
            </p:cNvPr>
            <p:cNvSpPr/>
            <p:nvPr/>
          </p:nvSpPr>
          <p:spPr>
            <a:xfrm rot="18079875">
              <a:off x="1514266" y="9040329"/>
              <a:ext cx="804522" cy="72737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41D9A7C0-93A0-4349-8EC0-C3A4D9E04166}"/>
                </a:ext>
              </a:extLst>
            </p:cNvPr>
            <p:cNvSpPr/>
            <p:nvPr/>
          </p:nvSpPr>
          <p:spPr>
            <a:xfrm rot="18079875">
              <a:off x="2889122" y="9876565"/>
              <a:ext cx="416196" cy="64921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F83A9185-6543-4161-84AC-89EB9E523685}"/>
                </a:ext>
              </a:extLst>
            </p:cNvPr>
            <p:cNvSpPr/>
            <p:nvPr/>
          </p:nvSpPr>
          <p:spPr>
            <a:xfrm rot="7453569">
              <a:off x="5565684" y="10166436"/>
              <a:ext cx="1023585" cy="5826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834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E612EF-7EF5-40DF-90E1-5071D3C35BF5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382647" y="2982849"/>
                <a:ext cx="6853718" cy="6853718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475E07-C47D-48C6-9BB4-D1D60DBB9BF0}"/>
                </a:ext>
              </a:extLst>
            </p:cNvPr>
            <p:cNvSpPr/>
            <p:nvPr/>
          </p:nvSpPr>
          <p:spPr>
            <a:xfrm>
              <a:off x="521689" y="2080799"/>
              <a:ext cx="8640000" cy="8640000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D623CC78-A0A5-4F6D-9523-A3E6A5675FD9}"/>
                </a:ext>
              </a:extLst>
            </p:cNvPr>
            <p:cNvSpPr/>
            <p:nvPr/>
          </p:nvSpPr>
          <p:spPr>
            <a:xfrm>
              <a:off x="1515778" y="7737290"/>
              <a:ext cx="1941292" cy="1583191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平行四辺形 24">
              <a:extLst>
                <a:ext uri="{FF2B5EF4-FFF2-40B4-BE49-F238E27FC236}">
                  <a16:creationId xmlns:a16="http://schemas.microsoft.com/office/drawing/2014/main" id="{5DA765C7-39EF-4197-9645-9E29B1E6CE15}"/>
                </a:ext>
              </a:extLst>
            </p:cNvPr>
            <p:cNvSpPr/>
            <p:nvPr/>
          </p:nvSpPr>
          <p:spPr>
            <a:xfrm>
              <a:off x="2555426" y="7721248"/>
              <a:ext cx="2449615" cy="264195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9316FD3E-09F7-4FA4-A717-6298E6D7E515}"/>
                </a:ext>
              </a:extLst>
            </p:cNvPr>
            <p:cNvSpPr/>
            <p:nvPr/>
          </p:nvSpPr>
          <p:spPr>
            <a:xfrm>
              <a:off x="705750" y="7737290"/>
              <a:ext cx="1235542" cy="652732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447907F3-F6CA-4E84-AF55-1218040135BF}"/>
                </a:ext>
              </a:extLst>
            </p:cNvPr>
            <p:cNvSpPr/>
            <p:nvPr/>
          </p:nvSpPr>
          <p:spPr>
            <a:xfrm>
              <a:off x="3994893" y="7721248"/>
              <a:ext cx="2703022" cy="3137298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平行四辺形 27">
              <a:extLst>
                <a:ext uri="{FF2B5EF4-FFF2-40B4-BE49-F238E27FC236}">
                  <a16:creationId xmlns:a16="http://schemas.microsoft.com/office/drawing/2014/main" id="{669B16A9-8C7D-4B52-98F9-F9E370366706}"/>
                </a:ext>
              </a:extLst>
            </p:cNvPr>
            <p:cNvSpPr/>
            <p:nvPr/>
          </p:nvSpPr>
          <p:spPr>
            <a:xfrm>
              <a:off x="5711139" y="7721249"/>
              <a:ext cx="2703022" cy="2826466"/>
            </a:xfrm>
            <a:prstGeom prst="parallelogram">
              <a:avLst>
                <a:gd name="adj" fmla="val 66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C482A9E1-B8D7-4561-A059-40199E592A81}"/>
                </a:ext>
              </a:extLst>
            </p:cNvPr>
            <p:cNvSpPr/>
            <p:nvPr/>
          </p:nvSpPr>
          <p:spPr>
            <a:xfrm rot="18232868">
              <a:off x="786305" y="8216523"/>
              <a:ext cx="674892" cy="52542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149541B1-C01E-48BF-8FBE-8FAE7ED00E91}"/>
                </a:ext>
              </a:extLst>
            </p:cNvPr>
            <p:cNvSpPr/>
            <p:nvPr/>
          </p:nvSpPr>
          <p:spPr>
            <a:xfrm rot="18079875">
              <a:off x="1514266" y="9040329"/>
              <a:ext cx="804522" cy="72737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>
              <a:extLst>
                <a:ext uri="{FF2B5EF4-FFF2-40B4-BE49-F238E27FC236}">
                  <a16:creationId xmlns:a16="http://schemas.microsoft.com/office/drawing/2014/main" id="{41D9A7C0-93A0-4349-8EC0-C3A4D9E04166}"/>
                </a:ext>
              </a:extLst>
            </p:cNvPr>
            <p:cNvSpPr/>
            <p:nvPr/>
          </p:nvSpPr>
          <p:spPr>
            <a:xfrm rot="18079875">
              <a:off x="2889122" y="9876565"/>
              <a:ext cx="416196" cy="64921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F83A9185-6543-4161-84AC-89EB9E523685}"/>
                </a:ext>
              </a:extLst>
            </p:cNvPr>
            <p:cNvSpPr/>
            <p:nvPr/>
          </p:nvSpPr>
          <p:spPr>
            <a:xfrm rot="7453569">
              <a:off x="5581726" y="10166436"/>
              <a:ext cx="1023585" cy="5826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パイ 4"/>
          <p:cNvSpPr/>
          <p:nvPr/>
        </p:nvSpPr>
        <p:spPr>
          <a:xfrm rot="5400000">
            <a:off x="-766569" y="3612931"/>
            <a:ext cx="11234153" cy="8169890"/>
          </a:xfrm>
          <a:prstGeom prst="pie">
            <a:avLst>
              <a:gd name="adj1" fmla="val 5341514"/>
              <a:gd name="adj2" fmla="val 1620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2146490" y="2994482"/>
            <a:ext cx="548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b="1" dirty="0">
                <a:solidFill>
                  <a:srgbClr val="FFFF00"/>
                </a:solidFill>
                <a:effectLst/>
              </a:rPr>
              <a:t>工事中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1058444" y="6039403"/>
            <a:ext cx="786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effectLst/>
              </a:rPr>
              <a:t>ご迷惑をおかけしております。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99224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80F927-7B70-48AC-BC39-5CD4B5915088}"/>
              </a:ext>
            </a:extLst>
          </p:cNvPr>
          <p:cNvSpPr/>
          <p:nvPr/>
        </p:nvSpPr>
        <p:spPr>
          <a:xfrm>
            <a:off x="763289" y="5625882"/>
            <a:ext cx="8074617" cy="154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57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DAAA35-B297-45EE-8933-CFB8EA3C6CDB}"/>
              </a:ext>
            </a:extLst>
          </p:cNvPr>
          <p:cNvGrpSpPr/>
          <p:nvPr/>
        </p:nvGrpSpPr>
        <p:grpSpPr>
          <a:xfrm>
            <a:off x="216977" y="263472"/>
            <a:ext cx="9181128" cy="9123009"/>
            <a:chOff x="216977" y="1921789"/>
            <a:chExt cx="9181128" cy="9123009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216977" y="1921789"/>
              <a:ext cx="9181128" cy="91230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780F927-7B70-48AC-BC39-5CD4B5915088}"/>
                </a:ext>
              </a:extLst>
            </p:cNvPr>
            <p:cNvSpPr/>
            <p:nvPr/>
          </p:nvSpPr>
          <p:spPr>
            <a:xfrm>
              <a:off x="763289" y="5625882"/>
              <a:ext cx="8074617" cy="154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2905CA4-D80F-409B-B11E-A6787E8061E6}"/>
              </a:ext>
            </a:extLst>
          </p:cNvPr>
          <p:cNvSpPr/>
          <p:nvPr/>
        </p:nvSpPr>
        <p:spPr>
          <a:xfrm>
            <a:off x="79110" y="162729"/>
            <a:ext cx="9444600" cy="12476136"/>
          </a:xfrm>
          <a:prstGeom prst="roundRect">
            <a:avLst>
              <a:gd name="adj" fmla="val 10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6A0FDD3-5611-4EBA-816B-2CB6E4ABFE04}"/>
              </a:ext>
            </a:extLst>
          </p:cNvPr>
          <p:cNvSpPr/>
          <p:nvPr/>
        </p:nvSpPr>
        <p:spPr>
          <a:xfrm>
            <a:off x="77490" y="9608950"/>
            <a:ext cx="9444600" cy="2998926"/>
          </a:xfrm>
          <a:prstGeom prst="roundRect">
            <a:avLst>
              <a:gd name="adj" fmla="val 17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EB9958-B0A9-4EDC-926A-C9F26F572C2D}"/>
              </a:ext>
            </a:extLst>
          </p:cNvPr>
          <p:cNvSpPr txBox="1"/>
          <p:nvPr/>
        </p:nvSpPr>
        <p:spPr>
          <a:xfrm>
            <a:off x="1777396" y="9642218"/>
            <a:ext cx="60602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chemeClr val="bg1"/>
                </a:solidFill>
                <a:effectLst/>
              </a:rPr>
              <a:t>進入禁止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492C7FA-E3E4-4476-AC11-C37E920EFBAF}"/>
              </a:ext>
            </a:extLst>
          </p:cNvPr>
          <p:cNvSpPr/>
          <p:nvPr/>
        </p:nvSpPr>
        <p:spPr>
          <a:xfrm>
            <a:off x="215352" y="11423390"/>
            <a:ext cx="9181128" cy="1153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>
                <a:solidFill>
                  <a:schemeClr val="tx1"/>
                </a:solidFill>
                <a:latin typeface="+mn-ea"/>
              </a:rPr>
              <a:t>DO NOT ENTER</a:t>
            </a:r>
            <a:endParaRPr kumimoji="1" lang="ja-JP" altLang="en-US" sz="6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58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80F927-7B70-48AC-BC39-5CD4B5915088}"/>
              </a:ext>
            </a:extLst>
          </p:cNvPr>
          <p:cNvSpPr/>
          <p:nvPr/>
        </p:nvSpPr>
        <p:spPr>
          <a:xfrm>
            <a:off x="763289" y="5625882"/>
            <a:ext cx="8074617" cy="1549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B21A9B-106D-4966-A064-0E6CDBD6675C}"/>
              </a:ext>
            </a:extLst>
          </p:cNvPr>
          <p:cNvSpPr txBox="1"/>
          <p:nvPr/>
        </p:nvSpPr>
        <p:spPr>
          <a:xfrm>
            <a:off x="1770452" y="7679180"/>
            <a:ext cx="60602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chemeClr val="bg1"/>
                </a:solidFill>
                <a:effectLst/>
              </a:rPr>
              <a:t>進入禁止</a:t>
            </a:r>
          </a:p>
        </p:txBody>
      </p:sp>
    </p:spTree>
    <p:extLst>
      <p:ext uri="{BB962C8B-B14F-4D97-AF65-F5344CB8AC3E}">
        <p14:creationId xmlns:p14="http://schemas.microsoft.com/office/powerpoint/2010/main" val="2991231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A6E376A-83A3-4429-AA46-C99316A2D774}"/>
              </a:ext>
            </a:extLst>
          </p:cNvPr>
          <p:cNvGrpSpPr/>
          <p:nvPr/>
        </p:nvGrpSpPr>
        <p:grpSpPr>
          <a:xfrm>
            <a:off x="156600" y="144976"/>
            <a:ext cx="9288000" cy="9288000"/>
            <a:chOff x="156599" y="1756799"/>
            <a:chExt cx="9288000" cy="928800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017CA08-D028-41EA-A852-FFDA7EAC4D0D}"/>
                </a:ext>
              </a:extLst>
            </p:cNvPr>
            <p:cNvGrpSpPr/>
            <p:nvPr/>
          </p:nvGrpSpPr>
          <p:grpSpPr>
            <a:xfrm>
              <a:off x="156599" y="1756799"/>
              <a:ext cx="9288000" cy="9288000"/>
              <a:chOff x="1278168" y="2878369"/>
              <a:chExt cx="7044858" cy="7044858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5E53423D-7E0C-49BD-858C-370416B7A3F9}"/>
                  </a:ext>
                </a:extLst>
              </p:cNvPr>
              <p:cNvSpPr/>
              <p:nvPr/>
            </p:nvSpPr>
            <p:spPr>
              <a:xfrm>
                <a:off x="1278168" y="2878369"/>
                <a:ext cx="7044858" cy="704485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ABB33CE6-805E-49A9-ABAD-7C48DA5890D4}"/>
                  </a:ext>
                </a:extLst>
              </p:cNvPr>
              <p:cNvSpPr/>
              <p:nvPr/>
            </p:nvSpPr>
            <p:spPr>
              <a:xfrm>
                <a:off x="1455654" y="3055855"/>
                <a:ext cx="6689885" cy="6689885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780F927-7B70-48AC-BC39-5CD4B5915088}"/>
                </a:ext>
              </a:extLst>
            </p:cNvPr>
            <p:cNvSpPr/>
            <p:nvPr/>
          </p:nvSpPr>
          <p:spPr>
            <a:xfrm>
              <a:off x="763289" y="5625882"/>
              <a:ext cx="8074617" cy="154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F4E11E-23C8-4A92-8960-FFC125671DC2}"/>
              </a:ext>
            </a:extLst>
          </p:cNvPr>
          <p:cNvSpPr txBox="1"/>
          <p:nvPr/>
        </p:nvSpPr>
        <p:spPr>
          <a:xfrm>
            <a:off x="296680" y="10085495"/>
            <a:ext cx="9007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車両進入禁止</a:t>
            </a:r>
          </a:p>
        </p:txBody>
      </p:sp>
    </p:spTree>
    <p:extLst>
      <p:ext uri="{BB962C8B-B14F-4D97-AF65-F5344CB8AC3E}">
        <p14:creationId xmlns:p14="http://schemas.microsoft.com/office/powerpoint/2010/main" val="326313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C598FBC-5264-4F58-BF7D-66E7451E008A}"/>
              </a:ext>
            </a:extLst>
          </p:cNvPr>
          <p:cNvGrpSpPr/>
          <p:nvPr/>
        </p:nvGrpSpPr>
        <p:grpSpPr>
          <a:xfrm>
            <a:off x="156600" y="1756800"/>
            <a:ext cx="9288000" cy="9288000"/>
            <a:chOff x="156600" y="160475"/>
            <a:chExt cx="9288000" cy="9288000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29597F6A-E286-4FC8-AB4C-ED7E649B6698}"/>
                </a:ext>
              </a:extLst>
            </p:cNvPr>
            <p:cNvSpPr/>
            <p:nvPr/>
          </p:nvSpPr>
          <p:spPr>
            <a:xfrm>
              <a:off x="156600" y="160475"/>
              <a:ext cx="9288000" cy="9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7D30BCF6-412D-4BDF-9214-05210BEC84E1}"/>
                </a:ext>
              </a:extLst>
            </p:cNvPr>
            <p:cNvSpPr/>
            <p:nvPr/>
          </p:nvSpPr>
          <p:spPr>
            <a:xfrm>
              <a:off x="1002600" y="1021972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27256E9-BBD4-49AF-B2AC-86ED305C9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" t="15052" r="3522" b="4886"/>
            <a:stretch/>
          </p:blipFill>
          <p:spPr>
            <a:xfrm>
              <a:off x="2023492" y="2236601"/>
              <a:ext cx="5554203" cy="2495226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EB4F606-D7E8-4189-8CE2-0625AB2BC98B}"/>
                </a:ext>
              </a:extLst>
            </p:cNvPr>
            <p:cNvSpPr/>
            <p:nvPr/>
          </p:nvSpPr>
          <p:spPr>
            <a:xfrm rot="2629272">
              <a:off x="928383" y="4343425"/>
              <a:ext cx="7744433" cy="9530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62D0967-CB5E-4138-B92E-815E3F1447F3}"/>
                </a:ext>
              </a:extLst>
            </p:cNvPr>
            <p:cNvSpPr txBox="1"/>
            <p:nvPr/>
          </p:nvSpPr>
          <p:spPr>
            <a:xfrm>
              <a:off x="2553892" y="4850971"/>
              <a:ext cx="449340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6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禁煙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CA3AF24-9540-4B4D-8E17-280E2AE36541}"/>
                </a:ext>
              </a:extLst>
            </p:cNvPr>
            <p:cNvSpPr txBox="1"/>
            <p:nvPr/>
          </p:nvSpPr>
          <p:spPr>
            <a:xfrm>
              <a:off x="1227777" y="6851678"/>
              <a:ext cx="7145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600" b="1" dirty="0">
                  <a:effectLst>
                    <a:glow rad="127000">
                      <a:schemeClr val="bg1"/>
                    </a:glow>
                  </a:effectLst>
                </a:rPr>
                <a:t>NO</a:t>
              </a:r>
              <a:r>
                <a:rPr kumimoji="1" lang="ja-JP" altLang="en-US" sz="9600" b="1" dirty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kumimoji="1" lang="en-US" altLang="ja-JP" sz="9600" b="1" dirty="0">
                  <a:effectLst>
                    <a:glow rad="127000">
                      <a:schemeClr val="bg1"/>
                    </a:glow>
                  </a:effectLst>
                </a:rPr>
                <a:t>SMOKING</a:t>
              </a:r>
              <a:endParaRPr kumimoji="1" lang="ja-JP" altLang="en-US" sz="96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807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2AC93A-810E-4311-A030-98725FBFD689}"/>
              </a:ext>
            </a:extLst>
          </p:cNvPr>
          <p:cNvSpPr/>
          <p:nvPr/>
        </p:nvSpPr>
        <p:spPr>
          <a:xfrm>
            <a:off x="247973" y="3719592"/>
            <a:ext cx="9144000" cy="88340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3D68615-819B-4C34-9E41-12A1FD322D62}"/>
              </a:ext>
            </a:extLst>
          </p:cNvPr>
          <p:cNvGrpSpPr/>
          <p:nvPr/>
        </p:nvGrpSpPr>
        <p:grpSpPr>
          <a:xfrm>
            <a:off x="3346617" y="5183337"/>
            <a:ext cx="5588820" cy="3433720"/>
            <a:chOff x="3152223" y="2050783"/>
            <a:chExt cx="5588820" cy="3404620"/>
          </a:xfrm>
          <a:solidFill>
            <a:schemeClr val="bg1"/>
          </a:solidFill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3F530896-B762-4D69-9222-BDCAC2C73B92}"/>
                </a:ext>
              </a:extLst>
            </p:cNvPr>
            <p:cNvSpPr/>
            <p:nvPr/>
          </p:nvSpPr>
          <p:spPr>
            <a:xfrm>
              <a:off x="4200040" y="4757980"/>
              <a:ext cx="4541003" cy="69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CDD6EB0-9D86-4B08-942F-BBFFAF596D26}"/>
                </a:ext>
              </a:extLst>
            </p:cNvPr>
            <p:cNvSpPr/>
            <p:nvPr/>
          </p:nvSpPr>
          <p:spPr>
            <a:xfrm>
              <a:off x="3239145" y="4757980"/>
              <a:ext cx="743918" cy="697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1ED30FB0-72D4-403E-9B6C-19A56887BBA3}"/>
                </a:ext>
              </a:extLst>
            </p:cNvPr>
            <p:cNvSpPr/>
            <p:nvPr/>
          </p:nvSpPr>
          <p:spPr>
            <a:xfrm rot="20744183">
              <a:off x="3152223" y="2349321"/>
              <a:ext cx="1287845" cy="2138766"/>
            </a:xfrm>
            <a:custGeom>
              <a:avLst/>
              <a:gdLst>
                <a:gd name="connsiteX0" fmla="*/ 0 w 1287845"/>
                <a:gd name="connsiteY0" fmla="*/ 2138766 h 2138766"/>
                <a:gd name="connsiteX1" fmla="*/ 449451 w 1287845"/>
                <a:gd name="connsiteY1" fmla="*/ 1084881 h 2138766"/>
                <a:gd name="connsiteX2" fmla="*/ 1286359 w 1287845"/>
                <a:gd name="connsiteY2" fmla="*/ 1270861 h 2138766"/>
                <a:gd name="connsiteX3" fmla="*/ 666427 w 1287845"/>
                <a:gd name="connsiteY3" fmla="*/ 495946 h 2138766"/>
                <a:gd name="connsiteX4" fmla="*/ 1162373 w 1287845"/>
                <a:gd name="connsiteY4" fmla="*/ 0 h 2138766"/>
                <a:gd name="connsiteX5" fmla="*/ 1162373 w 1287845"/>
                <a:gd name="connsiteY5" fmla="*/ 0 h 213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45" h="2138766">
                  <a:moveTo>
                    <a:pt x="0" y="2138766"/>
                  </a:moveTo>
                  <a:cubicBezTo>
                    <a:pt x="117529" y="1684149"/>
                    <a:pt x="235058" y="1229532"/>
                    <a:pt x="449451" y="1084881"/>
                  </a:cubicBezTo>
                  <a:cubicBezTo>
                    <a:pt x="663844" y="940230"/>
                    <a:pt x="1250196" y="1369017"/>
                    <a:pt x="1286359" y="1270861"/>
                  </a:cubicBezTo>
                  <a:cubicBezTo>
                    <a:pt x="1322522" y="1172705"/>
                    <a:pt x="687091" y="707756"/>
                    <a:pt x="666427" y="495946"/>
                  </a:cubicBezTo>
                  <a:cubicBezTo>
                    <a:pt x="645763" y="284136"/>
                    <a:pt x="1162373" y="0"/>
                    <a:pt x="1162373" y="0"/>
                  </a:cubicBezTo>
                  <a:lnTo>
                    <a:pt x="1162373" y="0"/>
                  </a:lnTo>
                </a:path>
              </a:pathLst>
            </a:custGeom>
            <a:noFill/>
            <a:ln w="269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72E07CB-3DED-4509-9B77-280123942A61}"/>
                </a:ext>
              </a:extLst>
            </p:cNvPr>
            <p:cNvSpPr/>
            <p:nvPr/>
          </p:nvSpPr>
          <p:spPr>
            <a:xfrm rot="242981">
              <a:off x="3886500" y="2050783"/>
              <a:ext cx="2145916" cy="2634712"/>
            </a:xfrm>
            <a:custGeom>
              <a:avLst/>
              <a:gdLst>
                <a:gd name="connsiteX0" fmla="*/ 8297 w 2145916"/>
                <a:gd name="connsiteY0" fmla="*/ 2634712 h 2634712"/>
                <a:gd name="connsiteX1" fmla="*/ 132283 w 2145916"/>
                <a:gd name="connsiteY1" fmla="*/ 1797804 h 2634712"/>
                <a:gd name="connsiteX2" fmla="*/ 922697 w 2145916"/>
                <a:gd name="connsiteY2" fmla="*/ 1782305 h 2634712"/>
                <a:gd name="connsiteX3" fmla="*/ 1186168 w 2145916"/>
                <a:gd name="connsiteY3" fmla="*/ 1270861 h 2634712"/>
                <a:gd name="connsiteX4" fmla="*/ 1899090 w 2145916"/>
                <a:gd name="connsiteY4" fmla="*/ 1224366 h 2634712"/>
                <a:gd name="connsiteX5" fmla="*/ 2131565 w 2145916"/>
                <a:gd name="connsiteY5" fmla="*/ 464949 h 2634712"/>
                <a:gd name="connsiteX6" fmla="*/ 1542629 w 2145916"/>
                <a:gd name="connsiteY6" fmla="*/ 0 h 2634712"/>
                <a:gd name="connsiteX7" fmla="*/ 1542629 w 2145916"/>
                <a:gd name="connsiteY7" fmla="*/ 0 h 26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916" h="2634712">
                  <a:moveTo>
                    <a:pt x="8297" y="2634712"/>
                  </a:moveTo>
                  <a:cubicBezTo>
                    <a:pt x="-5910" y="2287292"/>
                    <a:pt x="-20117" y="1939872"/>
                    <a:pt x="132283" y="1797804"/>
                  </a:cubicBezTo>
                  <a:cubicBezTo>
                    <a:pt x="284683" y="1655736"/>
                    <a:pt x="747050" y="1870129"/>
                    <a:pt x="922697" y="1782305"/>
                  </a:cubicBezTo>
                  <a:cubicBezTo>
                    <a:pt x="1098344" y="1694481"/>
                    <a:pt x="1023436" y="1363851"/>
                    <a:pt x="1186168" y="1270861"/>
                  </a:cubicBezTo>
                  <a:cubicBezTo>
                    <a:pt x="1348900" y="1177871"/>
                    <a:pt x="1741524" y="1358685"/>
                    <a:pt x="1899090" y="1224366"/>
                  </a:cubicBezTo>
                  <a:cubicBezTo>
                    <a:pt x="2056656" y="1090047"/>
                    <a:pt x="2190975" y="669010"/>
                    <a:pt x="2131565" y="464949"/>
                  </a:cubicBezTo>
                  <a:cubicBezTo>
                    <a:pt x="2072155" y="260888"/>
                    <a:pt x="1542629" y="0"/>
                    <a:pt x="1542629" y="0"/>
                  </a:cubicBezTo>
                  <a:lnTo>
                    <a:pt x="1542629" y="0"/>
                  </a:lnTo>
                </a:path>
              </a:pathLst>
            </a:custGeom>
            <a:noFill/>
            <a:ln w="269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3628AB1-ADA4-4E50-A6EA-229561CBB178}"/>
              </a:ext>
            </a:extLst>
          </p:cNvPr>
          <p:cNvGrpSpPr/>
          <p:nvPr/>
        </p:nvGrpSpPr>
        <p:grpSpPr>
          <a:xfrm>
            <a:off x="391663" y="9115662"/>
            <a:ext cx="6365598" cy="1563730"/>
            <a:chOff x="391663" y="9255144"/>
            <a:chExt cx="6365598" cy="1563730"/>
          </a:xfrm>
        </p:grpSpPr>
        <p:sp>
          <p:nvSpPr>
            <p:cNvPr id="22" name="フローチャート: 論理積ゲート 21">
              <a:extLst>
                <a:ext uri="{FF2B5EF4-FFF2-40B4-BE49-F238E27FC236}">
                  <a16:creationId xmlns:a16="http://schemas.microsoft.com/office/drawing/2014/main" id="{2C9CEDBE-68E5-42EC-92BA-87A59AC44520}"/>
                </a:ext>
              </a:extLst>
            </p:cNvPr>
            <p:cNvSpPr/>
            <p:nvPr/>
          </p:nvSpPr>
          <p:spPr>
            <a:xfrm rot="16200000">
              <a:off x="3351064" y="6295743"/>
              <a:ext cx="446795" cy="6365598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: 抜出し 23">
              <a:extLst>
                <a:ext uri="{FF2B5EF4-FFF2-40B4-BE49-F238E27FC236}">
                  <a16:creationId xmlns:a16="http://schemas.microsoft.com/office/drawing/2014/main" id="{9A9FD9CC-DD77-496E-ADD5-6F699BC419BB}"/>
                </a:ext>
              </a:extLst>
            </p:cNvPr>
            <p:cNvSpPr/>
            <p:nvPr/>
          </p:nvSpPr>
          <p:spPr>
            <a:xfrm rot="10800000">
              <a:off x="5775697" y="9295459"/>
              <a:ext cx="493182" cy="211665"/>
            </a:xfrm>
            <a:prstGeom prst="flowChartExtract">
              <a:avLst/>
            </a:prstGeom>
            <a:solidFill>
              <a:srgbClr val="00B050"/>
            </a:solidFill>
            <a:ln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: 抜出し 24">
              <a:extLst>
                <a:ext uri="{FF2B5EF4-FFF2-40B4-BE49-F238E27FC236}">
                  <a16:creationId xmlns:a16="http://schemas.microsoft.com/office/drawing/2014/main" id="{6A5AAE63-7FDC-4ED2-953D-6A2239F2C35D}"/>
                </a:ext>
              </a:extLst>
            </p:cNvPr>
            <p:cNvSpPr/>
            <p:nvPr/>
          </p:nvSpPr>
          <p:spPr>
            <a:xfrm rot="10800000">
              <a:off x="1729257" y="9266877"/>
              <a:ext cx="493182" cy="211665"/>
            </a:xfrm>
            <a:prstGeom prst="flowChartExtract">
              <a:avLst/>
            </a:prstGeom>
            <a:solidFill>
              <a:srgbClr val="00B050"/>
            </a:solidFill>
            <a:ln cap="rnd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台形 27">
              <a:extLst>
                <a:ext uri="{FF2B5EF4-FFF2-40B4-BE49-F238E27FC236}">
                  <a16:creationId xmlns:a16="http://schemas.microsoft.com/office/drawing/2014/main" id="{220B9721-D7D3-42E8-BA6A-DC0500D8D041}"/>
                </a:ext>
              </a:extLst>
            </p:cNvPr>
            <p:cNvSpPr/>
            <p:nvPr/>
          </p:nvSpPr>
          <p:spPr>
            <a:xfrm rot="10800000">
              <a:off x="784822" y="9799187"/>
              <a:ext cx="5484057" cy="1019687"/>
            </a:xfrm>
            <a:prstGeom prst="trapezoid">
              <a:avLst>
                <a:gd name="adj" fmla="val 3312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7CECC3-4917-4447-AECC-BA8AD6EC521A}"/>
              </a:ext>
            </a:extLst>
          </p:cNvPr>
          <p:cNvSpPr txBox="1"/>
          <p:nvPr/>
        </p:nvSpPr>
        <p:spPr>
          <a:xfrm>
            <a:off x="943772" y="483573"/>
            <a:ext cx="78731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00" b="1" dirty="0">
                <a:solidFill>
                  <a:schemeClr val="tx2"/>
                </a:solidFill>
              </a:rPr>
              <a:t>喫煙所</a:t>
            </a:r>
          </a:p>
        </p:txBody>
      </p:sp>
    </p:spTree>
    <p:extLst>
      <p:ext uri="{BB962C8B-B14F-4D97-AF65-F5344CB8AC3E}">
        <p14:creationId xmlns:p14="http://schemas.microsoft.com/office/powerpoint/2010/main" val="4278901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05350D5-B2C8-4225-B79D-7DF27A182B91}"/>
              </a:ext>
            </a:extLst>
          </p:cNvPr>
          <p:cNvSpPr/>
          <p:nvPr/>
        </p:nvSpPr>
        <p:spPr>
          <a:xfrm>
            <a:off x="242161" y="108488"/>
            <a:ext cx="9116878" cy="7098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316FB-BE18-46A9-81F6-1266242D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7180"/>
          <a:stretch/>
        </p:blipFill>
        <p:spPr>
          <a:xfrm>
            <a:off x="1464218" y="1512766"/>
            <a:ext cx="6672763" cy="43610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CD3FAC-1EE8-473A-9E2F-E195B5D7DB12}"/>
              </a:ext>
            </a:extLst>
          </p:cNvPr>
          <p:cNvSpPr/>
          <p:nvPr/>
        </p:nvSpPr>
        <p:spPr>
          <a:xfrm rot="8587811">
            <a:off x="-623537" y="3153131"/>
            <a:ext cx="10848271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A4704D-95BA-49FC-8ECC-FFD12AC04944}"/>
              </a:ext>
            </a:extLst>
          </p:cNvPr>
          <p:cNvSpPr txBox="1"/>
          <p:nvPr/>
        </p:nvSpPr>
        <p:spPr>
          <a:xfrm>
            <a:off x="1114536" y="7324072"/>
            <a:ext cx="72288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b="1" dirty="0">
                <a:solidFill>
                  <a:schemeClr val="bg1"/>
                </a:solidFill>
                <a:effectLst/>
              </a:rPr>
              <a:t>駐車禁止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6A905C-30A9-4784-B26B-C83A3DF7990E}"/>
              </a:ext>
            </a:extLst>
          </p:cNvPr>
          <p:cNvSpPr txBox="1"/>
          <p:nvPr/>
        </p:nvSpPr>
        <p:spPr>
          <a:xfrm>
            <a:off x="811745" y="9956503"/>
            <a:ext cx="7977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solidFill>
                  <a:srgbClr val="FFFF00"/>
                </a:solidFill>
                <a:effectLst/>
              </a:rPr>
              <a:t>NO</a:t>
            </a:r>
            <a:r>
              <a:rPr kumimoji="1" lang="ja-JP" altLang="en-US" sz="11500" b="1" dirty="0">
                <a:solidFill>
                  <a:srgbClr val="FFFF00"/>
                </a:solidFill>
                <a:effectLst/>
              </a:rPr>
              <a:t> </a:t>
            </a:r>
            <a:r>
              <a:rPr kumimoji="1" lang="en-US" altLang="ja-JP" sz="11500" b="1" dirty="0">
                <a:solidFill>
                  <a:srgbClr val="FFFF00"/>
                </a:solidFill>
                <a:effectLst/>
              </a:rPr>
              <a:t>PARKING</a:t>
            </a:r>
            <a:endParaRPr kumimoji="1" lang="ja-JP" altLang="en-US" sz="11500" b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417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D80A4107-78BB-4DDD-967A-E2D7766800F3}"/>
              </a:ext>
            </a:extLst>
          </p:cNvPr>
          <p:cNvSpPr/>
          <p:nvPr/>
        </p:nvSpPr>
        <p:spPr>
          <a:xfrm>
            <a:off x="156600" y="288265"/>
            <a:ext cx="9288000" cy="9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0D3C98-6E47-4763-9538-CDB0A78F610F}"/>
              </a:ext>
            </a:extLst>
          </p:cNvPr>
          <p:cNvSpPr/>
          <p:nvPr/>
        </p:nvSpPr>
        <p:spPr>
          <a:xfrm>
            <a:off x="1002600" y="1134264"/>
            <a:ext cx="7596000" cy="75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3" y="2040998"/>
            <a:ext cx="4080171" cy="53844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BD80CE-0F7C-48C9-95EC-237C8631FF02}"/>
              </a:ext>
            </a:extLst>
          </p:cNvPr>
          <p:cNvSpPr/>
          <p:nvPr/>
        </p:nvSpPr>
        <p:spPr>
          <a:xfrm rot="2629272">
            <a:off x="928383" y="4455717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708717" y="10285104"/>
            <a:ext cx="63120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火気厳禁</a:t>
            </a:r>
          </a:p>
        </p:txBody>
      </p:sp>
    </p:spTree>
    <p:extLst>
      <p:ext uri="{BB962C8B-B14F-4D97-AF65-F5344CB8AC3E}">
        <p14:creationId xmlns:p14="http://schemas.microsoft.com/office/powerpoint/2010/main" val="407070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上 1">
            <a:extLst>
              <a:ext uri="{FF2B5EF4-FFF2-40B4-BE49-F238E27FC236}">
                <a16:creationId xmlns:a16="http://schemas.microsoft.com/office/drawing/2014/main" id="{12D1B19A-F6EB-4676-A0EA-A2AADD6F9007}"/>
              </a:ext>
            </a:extLst>
          </p:cNvPr>
          <p:cNvSpPr/>
          <p:nvPr/>
        </p:nvSpPr>
        <p:spPr>
          <a:xfrm>
            <a:off x="735079" y="139485"/>
            <a:ext cx="8131041" cy="12522630"/>
          </a:xfrm>
          <a:prstGeom prst="upArrow">
            <a:avLst>
              <a:gd name="adj1" fmla="val 50000"/>
              <a:gd name="adj2" fmla="val 465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C8D5B-7D51-4C40-8804-FC43D613F28C}"/>
              </a:ext>
            </a:extLst>
          </p:cNvPr>
          <p:cNvSpPr txBox="1"/>
          <p:nvPr/>
        </p:nvSpPr>
        <p:spPr>
          <a:xfrm>
            <a:off x="3430993" y="1487838"/>
            <a:ext cx="2739211" cy="10866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b="1" dirty="0">
                <a:solidFill>
                  <a:schemeClr val="bg1"/>
                </a:solidFill>
              </a:rPr>
              <a:t>歩行者通路</a:t>
            </a:r>
          </a:p>
        </p:txBody>
      </p:sp>
    </p:spTree>
    <p:extLst>
      <p:ext uri="{BB962C8B-B14F-4D97-AF65-F5344CB8AC3E}">
        <p14:creationId xmlns:p14="http://schemas.microsoft.com/office/powerpoint/2010/main" val="4060389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上 1">
            <a:extLst>
              <a:ext uri="{FF2B5EF4-FFF2-40B4-BE49-F238E27FC236}">
                <a16:creationId xmlns:a16="http://schemas.microsoft.com/office/drawing/2014/main" id="{12D1B19A-F6EB-4676-A0EA-A2AADD6F9007}"/>
              </a:ext>
            </a:extLst>
          </p:cNvPr>
          <p:cNvSpPr/>
          <p:nvPr/>
        </p:nvSpPr>
        <p:spPr>
          <a:xfrm>
            <a:off x="735079" y="139485"/>
            <a:ext cx="8131041" cy="12522630"/>
          </a:xfrm>
          <a:prstGeom prst="upArrow">
            <a:avLst>
              <a:gd name="adj1" fmla="val 50000"/>
              <a:gd name="adj2" fmla="val 4655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C8D5B-7D51-4C40-8804-FC43D613F28C}"/>
              </a:ext>
            </a:extLst>
          </p:cNvPr>
          <p:cNvSpPr txBox="1"/>
          <p:nvPr/>
        </p:nvSpPr>
        <p:spPr>
          <a:xfrm>
            <a:off x="3430993" y="3138404"/>
            <a:ext cx="2739211" cy="65867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b="1" dirty="0">
                <a:solidFill>
                  <a:schemeClr val="bg1"/>
                </a:solidFill>
              </a:rPr>
              <a:t>作業中</a:t>
            </a:r>
          </a:p>
        </p:txBody>
      </p:sp>
    </p:spTree>
    <p:extLst>
      <p:ext uri="{BB962C8B-B14F-4D97-AF65-F5344CB8AC3E}">
        <p14:creationId xmlns:p14="http://schemas.microsoft.com/office/powerpoint/2010/main" val="332806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735079" y="139485"/>
            <a:ext cx="8131041" cy="12522630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171885" y="1673825"/>
              <a:ext cx="1538883" cy="38590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8800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717791" y="3704095"/>
              <a:ext cx="2739211" cy="85731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6600" b="1" dirty="0">
                  <a:solidFill>
                    <a:schemeClr val="bg1"/>
                  </a:solidFill>
                </a:rPr>
                <a:t>段差あり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9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735079" y="139485"/>
            <a:ext cx="8131041" cy="12522630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171885" y="1673825"/>
              <a:ext cx="1538883" cy="38590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8800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717791" y="3704095"/>
              <a:ext cx="2739211" cy="85731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6600" b="1" dirty="0">
                  <a:solidFill>
                    <a:schemeClr val="bg1"/>
                  </a:solidFill>
                </a:rPr>
                <a:t>立入禁止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95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E1C54FF-8A7E-4888-9EC8-F520F30560CF}"/>
              </a:ext>
            </a:extLst>
          </p:cNvPr>
          <p:cNvGrpSpPr/>
          <p:nvPr/>
        </p:nvGrpSpPr>
        <p:grpSpPr>
          <a:xfrm>
            <a:off x="735079" y="139485"/>
            <a:ext cx="8131041" cy="12522630"/>
            <a:chOff x="671996" y="139485"/>
            <a:chExt cx="8131041" cy="12522630"/>
          </a:xfrm>
        </p:grpSpPr>
        <p:sp>
          <p:nvSpPr>
            <p:cNvPr id="2" name="矢印: 上 1">
              <a:extLst>
                <a:ext uri="{FF2B5EF4-FFF2-40B4-BE49-F238E27FC236}">
                  <a16:creationId xmlns:a16="http://schemas.microsoft.com/office/drawing/2014/main" id="{BFB0A86E-0673-44F3-9955-2607D302C6A9}"/>
                </a:ext>
              </a:extLst>
            </p:cNvPr>
            <p:cNvSpPr/>
            <p:nvPr/>
          </p:nvSpPr>
          <p:spPr>
            <a:xfrm>
              <a:off x="671996" y="139485"/>
              <a:ext cx="8131041" cy="12522630"/>
            </a:xfrm>
            <a:prstGeom prst="upArrow">
              <a:avLst>
                <a:gd name="adj1" fmla="val 50000"/>
                <a:gd name="adj2" fmla="val 465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5586577-6E13-42E2-974E-83DD0E05B48C}"/>
                </a:ext>
              </a:extLst>
            </p:cNvPr>
            <p:cNvSpPr txBox="1"/>
            <p:nvPr/>
          </p:nvSpPr>
          <p:spPr>
            <a:xfrm>
              <a:off x="5171885" y="1673825"/>
              <a:ext cx="1538883" cy="38590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8800" b="1" dirty="0">
                  <a:solidFill>
                    <a:schemeClr val="bg1"/>
                  </a:solidFill>
                </a:rPr>
                <a:t>この先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3B6A93-B877-4B43-B0FA-FDE175270095}"/>
                </a:ext>
              </a:extLst>
            </p:cNvPr>
            <p:cNvSpPr txBox="1"/>
            <p:nvPr/>
          </p:nvSpPr>
          <p:spPr>
            <a:xfrm>
              <a:off x="2717791" y="3704095"/>
              <a:ext cx="2739211" cy="85731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6600" b="1" dirty="0">
                  <a:solidFill>
                    <a:schemeClr val="bg1"/>
                  </a:solidFill>
                </a:rPr>
                <a:t>立入禁止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9DDE3-E822-475A-9ECC-6563E94F763C}"/>
              </a:ext>
            </a:extLst>
          </p:cNvPr>
          <p:cNvSpPr txBox="1"/>
          <p:nvPr/>
        </p:nvSpPr>
        <p:spPr>
          <a:xfrm>
            <a:off x="7174121" y="4324026"/>
            <a:ext cx="1954381" cy="7594170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b="1" dirty="0"/>
              <a:t>関係者以外</a:t>
            </a:r>
          </a:p>
        </p:txBody>
      </p:sp>
    </p:spTree>
    <p:extLst>
      <p:ext uri="{BB962C8B-B14F-4D97-AF65-F5344CB8AC3E}">
        <p14:creationId xmlns:p14="http://schemas.microsoft.com/office/powerpoint/2010/main" val="2469470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3B3BE51-0F26-45FE-96E2-8A220F86E340}"/>
              </a:ext>
            </a:extLst>
          </p:cNvPr>
          <p:cNvGrpSpPr/>
          <p:nvPr/>
        </p:nvGrpSpPr>
        <p:grpSpPr>
          <a:xfrm>
            <a:off x="923363" y="878767"/>
            <a:ext cx="7596000" cy="10704027"/>
            <a:chOff x="923363" y="813925"/>
            <a:chExt cx="7596000" cy="1070402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0F5C1B1-0BE4-457C-8E70-261B6FAC4875}"/>
                </a:ext>
              </a:extLst>
            </p:cNvPr>
            <p:cNvSpPr txBox="1"/>
            <p:nvPr/>
          </p:nvSpPr>
          <p:spPr>
            <a:xfrm>
              <a:off x="1093106" y="9301961"/>
              <a:ext cx="725651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8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注意</a:t>
              </a:r>
              <a:r>
                <a:rPr kumimoji="1" lang="ja-JP" altLang="en-US" sz="13800" b="1" i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rPr>
                <a:t>！！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C40E2E6-1DAE-440E-9983-981835D5C4C3}"/>
                </a:ext>
              </a:extLst>
            </p:cNvPr>
            <p:cNvSpPr/>
            <p:nvPr/>
          </p:nvSpPr>
          <p:spPr>
            <a:xfrm>
              <a:off x="923363" y="813925"/>
              <a:ext cx="7596000" cy="75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EA333D2-3CBF-4930-BD6D-4BB8E96E3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"/>
            <a:stretch/>
          </p:blipFill>
          <p:spPr>
            <a:xfrm>
              <a:off x="2946292" y="1412724"/>
              <a:ext cx="3550141" cy="2872727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DCCFE97-DE89-458A-A8A7-FD6081D925BF}"/>
                </a:ext>
              </a:extLst>
            </p:cNvPr>
            <p:cNvSpPr txBox="1"/>
            <p:nvPr/>
          </p:nvSpPr>
          <p:spPr>
            <a:xfrm>
              <a:off x="1992224" y="5057943"/>
              <a:ext cx="5458275" cy="22159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3800" b="1" dirty="0">
                  <a:effectLst>
                    <a:glow rad="127000">
                      <a:schemeClr val="bg1"/>
                    </a:glow>
                  </a:effectLst>
                </a:rPr>
                <a:t>作業中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79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E74014-FBFF-41F6-A36F-A0A1872C8D9C}"/>
              </a:ext>
            </a:extLst>
          </p:cNvPr>
          <p:cNvSpPr txBox="1"/>
          <p:nvPr/>
        </p:nvSpPr>
        <p:spPr>
          <a:xfrm>
            <a:off x="3177078" y="0"/>
            <a:ext cx="3247043" cy="13359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9900" b="1" dirty="0">
                <a:solidFill>
                  <a:schemeClr val="bg1"/>
                </a:solidFill>
              </a:rPr>
              <a:t>速度落とせ</a:t>
            </a:r>
          </a:p>
        </p:txBody>
      </p:sp>
    </p:spTree>
    <p:extLst>
      <p:ext uri="{BB962C8B-B14F-4D97-AF65-F5344CB8AC3E}">
        <p14:creationId xmlns:p14="http://schemas.microsoft.com/office/powerpoint/2010/main" val="2355636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左右 1">
            <a:extLst>
              <a:ext uri="{FF2B5EF4-FFF2-40B4-BE49-F238E27FC236}">
                <a16:creationId xmlns:a16="http://schemas.microsoft.com/office/drawing/2014/main" id="{288F2C61-6141-4A16-8172-F4A7731284DD}"/>
              </a:ext>
            </a:extLst>
          </p:cNvPr>
          <p:cNvSpPr/>
          <p:nvPr/>
        </p:nvSpPr>
        <p:spPr>
          <a:xfrm>
            <a:off x="183675" y="3659987"/>
            <a:ext cx="9233841" cy="4943961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342900">
              <a:srgbClr val="00B05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4B5E99-4181-4BDA-B1ED-CBD881004360}"/>
              </a:ext>
            </a:extLst>
          </p:cNvPr>
          <p:cNvSpPr txBox="1"/>
          <p:nvPr/>
        </p:nvSpPr>
        <p:spPr>
          <a:xfrm>
            <a:off x="450557" y="9285873"/>
            <a:ext cx="87000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>
                <a:ln w="571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76200">
                    <a:srgbClr val="00B050"/>
                  </a:glow>
                </a:effectLst>
              </a:rPr>
              <a:t>安全通路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67AD77-FD0F-4652-99D0-EBCDB05B1C33}"/>
              </a:ext>
            </a:extLst>
          </p:cNvPr>
          <p:cNvSpPr/>
          <p:nvPr/>
        </p:nvSpPr>
        <p:spPr>
          <a:xfrm>
            <a:off x="317116" y="542439"/>
            <a:ext cx="8966958" cy="196828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A78AA2F8-6886-4F1F-818C-2245F61EA553}"/>
              </a:ext>
            </a:extLst>
          </p:cNvPr>
          <p:cNvSpPr/>
          <p:nvPr/>
        </p:nvSpPr>
        <p:spPr>
          <a:xfrm>
            <a:off x="1146875" y="751665"/>
            <a:ext cx="1592451" cy="1549831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十字形 5">
            <a:extLst>
              <a:ext uri="{FF2B5EF4-FFF2-40B4-BE49-F238E27FC236}">
                <a16:creationId xmlns:a16="http://schemas.microsoft.com/office/drawing/2014/main" id="{CAC27855-DAAE-44FD-AE9D-6D740E54CFC4}"/>
              </a:ext>
            </a:extLst>
          </p:cNvPr>
          <p:cNvSpPr/>
          <p:nvPr/>
        </p:nvSpPr>
        <p:spPr>
          <a:xfrm>
            <a:off x="4004369" y="751664"/>
            <a:ext cx="1592451" cy="1549831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D16C022C-4D24-4C43-97DD-02E8DC60BECD}"/>
              </a:ext>
            </a:extLst>
          </p:cNvPr>
          <p:cNvSpPr/>
          <p:nvPr/>
        </p:nvSpPr>
        <p:spPr>
          <a:xfrm>
            <a:off x="6861874" y="751663"/>
            <a:ext cx="1592451" cy="1549831"/>
          </a:xfrm>
          <a:prstGeom prst="plus">
            <a:avLst>
              <a:gd name="adj" fmla="val 38000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870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B8649FD-5C86-4ED1-9B86-79FE4C56B0A8}"/>
              </a:ext>
            </a:extLst>
          </p:cNvPr>
          <p:cNvGrpSpPr/>
          <p:nvPr/>
        </p:nvGrpSpPr>
        <p:grpSpPr>
          <a:xfrm>
            <a:off x="205350" y="635428"/>
            <a:ext cx="9190496" cy="3074199"/>
            <a:chOff x="205352" y="154986"/>
            <a:chExt cx="9190496" cy="3074199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3BFFC524-FD71-4D2B-B2BC-861EACA30B0B}"/>
                </a:ext>
              </a:extLst>
            </p:cNvPr>
            <p:cNvSpPr/>
            <p:nvPr/>
          </p:nvSpPr>
          <p:spPr>
            <a:xfrm>
              <a:off x="205352" y="154986"/>
              <a:ext cx="9190496" cy="307419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886D696-73C3-4F78-9A17-6567FAF34E54}"/>
                </a:ext>
              </a:extLst>
            </p:cNvPr>
            <p:cNvSpPr txBox="1"/>
            <p:nvPr/>
          </p:nvSpPr>
          <p:spPr>
            <a:xfrm>
              <a:off x="654803" y="291701"/>
              <a:ext cx="829159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800" b="1" dirty="0">
                  <a:solidFill>
                    <a:schemeClr val="bg1"/>
                  </a:solidFill>
                </a:rPr>
                <a:t>マスクの着用を</a:t>
              </a:r>
              <a:endParaRPr kumimoji="1" lang="en-US" altLang="ja-JP" sz="88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8800" b="1" dirty="0">
                  <a:solidFill>
                    <a:schemeClr val="bg1"/>
                  </a:solidFill>
                </a:rPr>
                <a:t>お願い致します。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3CF633F-FEFF-43DB-9991-954A393A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6" y="4335311"/>
            <a:ext cx="7595026" cy="41309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1E5F9-7219-4ABF-9E59-F92CB0989D6A}"/>
              </a:ext>
            </a:extLst>
          </p:cNvPr>
          <p:cNvSpPr txBox="1"/>
          <p:nvPr/>
        </p:nvSpPr>
        <p:spPr>
          <a:xfrm>
            <a:off x="327400" y="9324443"/>
            <a:ext cx="8946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新型コロナウイルス感染</a:t>
            </a:r>
            <a:endParaRPr kumimoji="1" lang="en-US" altLang="ja-JP" sz="6000" b="1" dirty="0">
              <a:solidFill>
                <a:srgbClr val="FF0000"/>
              </a:solidFill>
            </a:endParaRPr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予防のためご理解と</a:t>
            </a:r>
            <a:endParaRPr kumimoji="1" lang="en-US" altLang="ja-JP" sz="6000" b="1" dirty="0">
              <a:solidFill>
                <a:srgbClr val="FF0000"/>
              </a:solidFill>
            </a:endParaRPr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ご協力をお願い致します。</a:t>
            </a:r>
          </a:p>
        </p:txBody>
      </p:sp>
    </p:spTree>
    <p:extLst>
      <p:ext uri="{BB962C8B-B14F-4D97-AF65-F5344CB8AC3E}">
        <p14:creationId xmlns:p14="http://schemas.microsoft.com/office/powerpoint/2010/main" val="193317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F1E5F9-7219-4ABF-9E59-F92CB0989D6A}"/>
              </a:ext>
            </a:extLst>
          </p:cNvPr>
          <p:cNvSpPr txBox="1"/>
          <p:nvPr/>
        </p:nvSpPr>
        <p:spPr>
          <a:xfrm>
            <a:off x="436308" y="369270"/>
            <a:ext cx="8946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rgbClr val="FF0000"/>
                </a:solidFill>
              </a:rPr>
              <a:t>新型コロナウイルス</a:t>
            </a:r>
            <a:endParaRPr kumimoji="1" lang="en-US" altLang="ja-JP" sz="7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rgbClr val="FF0000"/>
                </a:solidFill>
              </a:rPr>
              <a:t>感染症対策</a:t>
            </a:r>
            <a:endParaRPr kumimoji="1" lang="en-US" altLang="ja-JP" sz="7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7200" b="1" dirty="0">
                <a:solidFill>
                  <a:srgbClr val="FF0000"/>
                </a:solidFill>
              </a:rPr>
              <a:t>一人ひとりが防ぐ！</a:t>
            </a:r>
            <a:endParaRPr kumimoji="1" lang="en-US" altLang="ja-JP" sz="7200" b="1" dirty="0">
              <a:solidFill>
                <a:srgbClr val="FF0000"/>
              </a:solidFill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9" y="8491526"/>
            <a:ext cx="2653316" cy="2706305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4142589"/>
            <a:ext cx="2653316" cy="2700000"/>
          </a:xfrm>
          <a:prstGeom prst="rect">
            <a:avLst/>
          </a:prstGeo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76" y="4142589"/>
            <a:ext cx="2653316" cy="270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88492" y="7387541"/>
            <a:ext cx="462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glow rad="127000">
                    <a:schemeClr val="bg1"/>
                  </a:glow>
                </a:effectLst>
              </a:rPr>
              <a:t>こまめな手洗いうがい</a:t>
            </a:r>
            <a:endParaRPr kumimoji="1" lang="ja-JP" altLang="en-US" sz="3200" b="1" i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3184359" y="11742783"/>
            <a:ext cx="462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glow rad="127000">
                    <a:schemeClr val="bg1"/>
                  </a:glow>
                </a:effectLst>
              </a:rPr>
              <a:t>毎朝の検温の励行</a:t>
            </a:r>
            <a:endParaRPr kumimoji="1" lang="ja-JP" altLang="en-US" sz="3200" b="1" i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F5C1B1-0BE4-457C-8E70-261B6FAC4875}"/>
              </a:ext>
            </a:extLst>
          </p:cNvPr>
          <p:cNvSpPr txBox="1"/>
          <p:nvPr/>
        </p:nvSpPr>
        <p:spPr>
          <a:xfrm>
            <a:off x="5300886" y="7389404"/>
            <a:ext cx="462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glow rad="127000">
                    <a:schemeClr val="bg1"/>
                  </a:glow>
                </a:effectLst>
              </a:rPr>
              <a:t>外出時はマスクを着用</a:t>
            </a:r>
            <a:endParaRPr kumimoji="1" lang="ja-JP" altLang="en-US" sz="3200" b="1" i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25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56598" y="1756799"/>
            <a:ext cx="9288000" cy="9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1002600" y="2602799"/>
            <a:ext cx="7596000" cy="75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57A2E41-5AB9-4DD4-B934-0C9265227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7180"/>
          <a:stretch/>
        </p:blipFill>
        <p:spPr>
          <a:xfrm>
            <a:off x="2319592" y="3465552"/>
            <a:ext cx="4941163" cy="322937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2629272">
            <a:off x="928383" y="5924252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752410" y="6725925"/>
            <a:ext cx="60963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駐車禁止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A16E08-7F4F-4214-9E26-BFD56A1E5CC0}"/>
              </a:ext>
            </a:extLst>
          </p:cNvPr>
          <p:cNvSpPr txBox="1"/>
          <p:nvPr/>
        </p:nvSpPr>
        <p:spPr>
          <a:xfrm>
            <a:off x="1452965" y="8096706"/>
            <a:ext cx="6695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NO</a:t>
            </a:r>
            <a:r>
              <a:rPr kumimoji="1" lang="ja-JP" altLang="en-US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PARKING</a:t>
            </a:r>
            <a:endParaRPr kumimoji="1" lang="ja-JP" altLang="en-US" sz="96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633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34BEB9-1688-4980-8BE2-5EA59C02A2F7}"/>
              </a:ext>
            </a:extLst>
          </p:cNvPr>
          <p:cNvSpPr/>
          <p:nvPr/>
        </p:nvSpPr>
        <p:spPr>
          <a:xfrm>
            <a:off x="0" y="387459"/>
            <a:ext cx="9601200" cy="3329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E558BA-C049-45CD-B40F-99E72EFA2713}"/>
              </a:ext>
            </a:extLst>
          </p:cNvPr>
          <p:cNvSpPr txBox="1"/>
          <p:nvPr/>
        </p:nvSpPr>
        <p:spPr>
          <a:xfrm>
            <a:off x="424260" y="558838"/>
            <a:ext cx="8752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</a:rPr>
              <a:t>コロナウイルス対策</a:t>
            </a:r>
            <a:endParaRPr kumimoji="1" lang="en-US" altLang="ja-JP" sz="9600" b="1" dirty="0">
              <a:solidFill>
                <a:srgbClr val="FFFF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4A85FAC-1DB0-44E4-A168-C7911F1E780F}"/>
              </a:ext>
            </a:extLst>
          </p:cNvPr>
          <p:cNvSpPr/>
          <p:nvPr/>
        </p:nvSpPr>
        <p:spPr>
          <a:xfrm>
            <a:off x="205350" y="3857534"/>
            <a:ext cx="9190496" cy="31547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F46032-269C-4B4D-B9A2-B8149E7D2115}"/>
              </a:ext>
            </a:extLst>
          </p:cNvPr>
          <p:cNvSpPr txBox="1"/>
          <p:nvPr/>
        </p:nvSpPr>
        <p:spPr>
          <a:xfrm>
            <a:off x="864027" y="4003963"/>
            <a:ext cx="78731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00" b="1" dirty="0">
                <a:solidFill>
                  <a:schemeClr val="tx2"/>
                </a:solidFill>
              </a:rPr>
              <a:t>手洗い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BAF7C83-8504-4FA3-95AE-3C4E508E285A}"/>
              </a:ext>
            </a:extLst>
          </p:cNvPr>
          <p:cNvSpPr/>
          <p:nvPr/>
        </p:nvSpPr>
        <p:spPr>
          <a:xfrm>
            <a:off x="205350" y="7132310"/>
            <a:ext cx="9190496" cy="31547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7725B1-6660-4097-9CCA-17FA25382F37}"/>
              </a:ext>
            </a:extLst>
          </p:cNvPr>
          <p:cNvSpPr txBox="1"/>
          <p:nvPr/>
        </p:nvSpPr>
        <p:spPr>
          <a:xfrm>
            <a:off x="928923" y="6906966"/>
            <a:ext cx="77433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solidFill>
                  <a:schemeClr val="tx2"/>
                </a:solidFill>
              </a:rPr>
              <a:t>アルコール</a:t>
            </a:r>
            <a:endParaRPr kumimoji="1" lang="en-US" altLang="ja-JP" sz="11500" b="1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1500" b="1" dirty="0">
                <a:solidFill>
                  <a:schemeClr val="tx2"/>
                </a:solidFill>
              </a:rPr>
              <a:t>消毒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EBE6FF-9990-4B30-8FFD-11C601473646}"/>
              </a:ext>
            </a:extLst>
          </p:cNvPr>
          <p:cNvSpPr txBox="1"/>
          <p:nvPr/>
        </p:nvSpPr>
        <p:spPr>
          <a:xfrm>
            <a:off x="424260" y="10318017"/>
            <a:ext cx="87526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徹底</a:t>
            </a:r>
            <a:endParaRPr kumimoji="1" lang="en-US" altLang="ja-JP" sz="166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データ 1">
            <a:extLst>
              <a:ext uri="{FF2B5EF4-FFF2-40B4-BE49-F238E27FC236}">
                <a16:creationId xmlns:a16="http://schemas.microsoft.com/office/drawing/2014/main" id="{6582820D-5299-4A9E-8DFF-C3CFDAF4C8F1}"/>
              </a:ext>
            </a:extLst>
          </p:cNvPr>
          <p:cNvSpPr/>
          <p:nvPr/>
        </p:nvSpPr>
        <p:spPr>
          <a:xfrm rot="5400000" flipV="1">
            <a:off x="62906" y="-62904"/>
            <a:ext cx="2369416" cy="249522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データ 2">
            <a:extLst>
              <a:ext uri="{FF2B5EF4-FFF2-40B4-BE49-F238E27FC236}">
                <a16:creationId xmlns:a16="http://schemas.microsoft.com/office/drawing/2014/main" id="{7CE79809-235B-4945-BD74-4C94403973B2}"/>
              </a:ext>
            </a:extLst>
          </p:cNvPr>
          <p:cNvSpPr/>
          <p:nvPr/>
        </p:nvSpPr>
        <p:spPr>
          <a:xfrm rot="5400000" flipV="1">
            <a:off x="62907" y="5095327"/>
            <a:ext cx="2369416" cy="249522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BFEEEB1E-55EA-4620-8E8B-429A026D0BD2}"/>
              </a:ext>
            </a:extLst>
          </p:cNvPr>
          <p:cNvSpPr/>
          <p:nvPr/>
        </p:nvSpPr>
        <p:spPr>
          <a:xfrm rot="5400000" flipV="1">
            <a:off x="62907" y="7763630"/>
            <a:ext cx="2369416" cy="249522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B6DA343-D14C-44B0-A484-D83EE97A06B1}"/>
              </a:ext>
            </a:extLst>
          </p:cNvPr>
          <p:cNvSpPr/>
          <p:nvPr/>
        </p:nvSpPr>
        <p:spPr>
          <a:xfrm rot="5400000" flipV="1">
            <a:off x="62907" y="10369279"/>
            <a:ext cx="2369416" cy="249522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1D9DFAED-FFEE-4F4B-86E6-3CE08271F065}"/>
              </a:ext>
            </a:extLst>
          </p:cNvPr>
          <p:cNvSpPr/>
          <p:nvPr/>
        </p:nvSpPr>
        <p:spPr>
          <a:xfrm rot="5400000" flipV="1">
            <a:off x="62906" y="2542744"/>
            <a:ext cx="2369416" cy="2495227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>
            <a:extLst>
              <a:ext uri="{FF2B5EF4-FFF2-40B4-BE49-F238E27FC236}">
                <a16:creationId xmlns:a16="http://schemas.microsoft.com/office/drawing/2014/main" id="{9FF5DE3D-1D4A-4CBE-8BD3-F22A1D2455EC}"/>
              </a:ext>
            </a:extLst>
          </p:cNvPr>
          <p:cNvSpPr/>
          <p:nvPr/>
        </p:nvSpPr>
        <p:spPr>
          <a:xfrm rot="16200000">
            <a:off x="7168878" y="-62905"/>
            <a:ext cx="2369417" cy="2495228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5C8739A4-D7B1-4152-B288-153E5CD8153F}"/>
              </a:ext>
            </a:extLst>
          </p:cNvPr>
          <p:cNvSpPr/>
          <p:nvPr/>
        </p:nvSpPr>
        <p:spPr>
          <a:xfrm rot="16200000">
            <a:off x="7168876" y="2542744"/>
            <a:ext cx="2369417" cy="2495228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FE64CF09-288E-4F35-9EC9-FB18C441E97B}"/>
              </a:ext>
            </a:extLst>
          </p:cNvPr>
          <p:cNvSpPr/>
          <p:nvPr/>
        </p:nvSpPr>
        <p:spPr>
          <a:xfrm rot="16200000">
            <a:off x="7168878" y="5095326"/>
            <a:ext cx="2369417" cy="2495228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77AFBD93-E3A8-4CD2-A234-3EC38C367E96}"/>
              </a:ext>
            </a:extLst>
          </p:cNvPr>
          <p:cNvSpPr/>
          <p:nvPr/>
        </p:nvSpPr>
        <p:spPr>
          <a:xfrm rot="16200000">
            <a:off x="7168878" y="7763630"/>
            <a:ext cx="2369417" cy="2495228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0F538556-BCF0-485C-8398-92D17EF51A78}"/>
              </a:ext>
            </a:extLst>
          </p:cNvPr>
          <p:cNvSpPr/>
          <p:nvPr/>
        </p:nvSpPr>
        <p:spPr>
          <a:xfrm rot="16200000">
            <a:off x="7168875" y="10369278"/>
            <a:ext cx="2369417" cy="2495228"/>
          </a:xfrm>
          <a:prstGeom prst="parallelogram">
            <a:avLst>
              <a:gd name="adj" fmla="val 207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D6294B-9DFF-43C5-A232-EBF7EE760629}"/>
              </a:ext>
            </a:extLst>
          </p:cNvPr>
          <p:cNvSpPr txBox="1"/>
          <p:nvPr/>
        </p:nvSpPr>
        <p:spPr>
          <a:xfrm>
            <a:off x="2745316" y="177208"/>
            <a:ext cx="3862596" cy="9334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3900" b="1" dirty="0">
                <a:solidFill>
                  <a:srgbClr val="FF0000"/>
                </a:solidFill>
              </a:rPr>
              <a:t>工事中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9F80AE7-5E53-4273-A271-9389E047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/>
          <a:stretch/>
        </p:blipFill>
        <p:spPr>
          <a:xfrm>
            <a:off x="2966896" y="9728677"/>
            <a:ext cx="3765002" cy="27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辺形 6">
            <a:extLst>
              <a:ext uri="{FF2B5EF4-FFF2-40B4-BE49-F238E27FC236}">
                <a16:creationId xmlns:a16="http://schemas.microsoft.com/office/drawing/2014/main" id="{4C47D8F0-BB4C-4CBA-8620-3787155FFC96}"/>
              </a:ext>
            </a:extLst>
          </p:cNvPr>
          <p:cNvSpPr/>
          <p:nvPr/>
        </p:nvSpPr>
        <p:spPr>
          <a:xfrm>
            <a:off x="62906" y="0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DBF1AA4A-0C37-4344-BFE3-3F497C569E40}"/>
              </a:ext>
            </a:extLst>
          </p:cNvPr>
          <p:cNvSpPr/>
          <p:nvPr/>
        </p:nvSpPr>
        <p:spPr>
          <a:xfrm>
            <a:off x="1997611" y="0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AB1F1343-10FF-4826-95B1-C352CDA62CAE}"/>
              </a:ext>
            </a:extLst>
          </p:cNvPr>
          <p:cNvSpPr/>
          <p:nvPr/>
        </p:nvSpPr>
        <p:spPr>
          <a:xfrm>
            <a:off x="3932316" y="0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A051C648-C997-4040-BCC4-2439508C5BA2}"/>
              </a:ext>
            </a:extLst>
          </p:cNvPr>
          <p:cNvSpPr/>
          <p:nvPr/>
        </p:nvSpPr>
        <p:spPr>
          <a:xfrm>
            <a:off x="5867021" y="0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D66EA1BC-866C-4DE5-88BE-B0A11FCDA005}"/>
              </a:ext>
            </a:extLst>
          </p:cNvPr>
          <p:cNvSpPr/>
          <p:nvPr/>
        </p:nvSpPr>
        <p:spPr>
          <a:xfrm>
            <a:off x="7801726" y="0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7C65D80D-D5D0-4EB1-BCE4-931E16DA379C}"/>
              </a:ext>
            </a:extLst>
          </p:cNvPr>
          <p:cNvSpPr/>
          <p:nvPr/>
        </p:nvSpPr>
        <p:spPr>
          <a:xfrm>
            <a:off x="92988" y="11391254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C6EC71E6-1634-44A8-85A9-8DDA9A310176}"/>
              </a:ext>
            </a:extLst>
          </p:cNvPr>
          <p:cNvSpPr/>
          <p:nvPr/>
        </p:nvSpPr>
        <p:spPr>
          <a:xfrm>
            <a:off x="2027693" y="11391254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3D09A959-DFA1-4840-82DA-08C1BDDADBEE}"/>
              </a:ext>
            </a:extLst>
          </p:cNvPr>
          <p:cNvSpPr/>
          <p:nvPr/>
        </p:nvSpPr>
        <p:spPr>
          <a:xfrm>
            <a:off x="3962398" y="11391254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平行四辺形 27">
            <a:extLst>
              <a:ext uri="{FF2B5EF4-FFF2-40B4-BE49-F238E27FC236}">
                <a16:creationId xmlns:a16="http://schemas.microsoft.com/office/drawing/2014/main" id="{874CE878-A293-4E8B-B2ED-79B284F483FA}"/>
              </a:ext>
            </a:extLst>
          </p:cNvPr>
          <p:cNvSpPr/>
          <p:nvPr/>
        </p:nvSpPr>
        <p:spPr>
          <a:xfrm>
            <a:off x="5897103" y="11391254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0A2DC4A4-F6CE-4ABA-BA69-7AA527488936}"/>
              </a:ext>
            </a:extLst>
          </p:cNvPr>
          <p:cNvSpPr/>
          <p:nvPr/>
        </p:nvSpPr>
        <p:spPr>
          <a:xfrm>
            <a:off x="7831808" y="11391254"/>
            <a:ext cx="1601714" cy="1410346"/>
          </a:xfrm>
          <a:prstGeom prst="parallelogram">
            <a:avLst>
              <a:gd name="adj" fmla="val 474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79D1C4-2190-4BA9-BE02-D4BB4AA80CBA}"/>
              </a:ext>
            </a:extLst>
          </p:cNvPr>
          <p:cNvSpPr txBox="1"/>
          <p:nvPr/>
        </p:nvSpPr>
        <p:spPr>
          <a:xfrm>
            <a:off x="475737" y="7392691"/>
            <a:ext cx="8649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/>
              <a:t>落雪注意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3FC4125D-62CC-4A3F-8511-E4E3DC052082}"/>
              </a:ext>
            </a:extLst>
          </p:cNvPr>
          <p:cNvSpPr/>
          <p:nvPr/>
        </p:nvSpPr>
        <p:spPr>
          <a:xfrm rot="16200000">
            <a:off x="2568841" y="767435"/>
            <a:ext cx="4463514" cy="7435311"/>
          </a:xfrm>
          <a:prstGeom prst="rightArrow">
            <a:avLst>
              <a:gd name="adj1" fmla="val 50378"/>
              <a:gd name="adj2" fmla="val 6743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50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DBF1AA4A-0C37-4344-BFE3-3F497C569E40}"/>
              </a:ext>
            </a:extLst>
          </p:cNvPr>
          <p:cNvSpPr/>
          <p:nvPr/>
        </p:nvSpPr>
        <p:spPr>
          <a:xfrm>
            <a:off x="1119116" y="0"/>
            <a:ext cx="2720064" cy="203027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E047AF1-0B6E-440B-8AF9-ABB66EDBF4B0}"/>
              </a:ext>
            </a:extLst>
          </p:cNvPr>
          <p:cNvSpPr/>
          <p:nvPr/>
        </p:nvSpPr>
        <p:spPr>
          <a:xfrm rot="10800000" flipH="1">
            <a:off x="-156" y="0"/>
            <a:ext cx="1394847" cy="203027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76F7F98-CB34-4EBE-B37D-C38ADD7BD90A}"/>
              </a:ext>
            </a:extLst>
          </p:cNvPr>
          <p:cNvSpPr/>
          <p:nvPr/>
        </p:nvSpPr>
        <p:spPr>
          <a:xfrm>
            <a:off x="3468112" y="0"/>
            <a:ext cx="2720064" cy="203027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C23F204E-1BFE-407F-97F5-155A6C04EDA0}"/>
              </a:ext>
            </a:extLst>
          </p:cNvPr>
          <p:cNvSpPr/>
          <p:nvPr/>
        </p:nvSpPr>
        <p:spPr>
          <a:xfrm>
            <a:off x="5857357" y="0"/>
            <a:ext cx="2720064" cy="2030279"/>
          </a:xfrm>
          <a:prstGeom prst="parallelogram">
            <a:avLst>
              <a:gd name="adj" fmla="val 675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9D3147DF-E8E1-4714-8ED4-FF3F4C109E5C}"/>
              </a:ext>
            </a:extLst>
          </p:cNvPr>
          <p:cNvSpPr/>
          <p:nvPr/>
        </p:nvSpPr>
        <p:spPr>
          <a:xfrm flipH="1">
            <a:off x="8206353" y="0"/>
            <a:ext cx="1394847" cy="203027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5E70A84-73D9-4565-8716-CB239BC38C1E}"/>
              </a:ext>
            </a:extLst>
          </p:cNvPr>
          <p:cNvSpPr txBox="1"/>
          <p:nvPr/>
        </p:nvSpPr>
        <p:spPr>
          <a:xfrm>
            <a:off x="5755730" y="2293748"/>
            <a:ext cx="3247043" cy="12538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9900" b="1" dirty="0"/>
              <a:t>段差あり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7F7F87-9115-4B39-AC21-DC8F2D38AB02}"/>
              </a:ext>
            </a:extLst>
          </p:cNvPr>
          <p:cNvSpPr txBox="1"/>
          <p:nvPr/>
        </p:nvSpPr>
        <p:spPr>
          <a:xfrm>
            <a:off x="106829" y="2998924"/>
            <a:ext cx="5478423" cy="9291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4400" b="1" dirty="0"/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565872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6CAFE1B-83CB-4138-A553-7A95A68F0931}"/>
              </a:ext>
            </a:extLst>
          </p:cNvPr>
          <p:cNvSpPr/>
          <p:nvPr/>
        </p:nvSpPr>
        <p:spPr>
          <a:xfrm rot="5400000">
            <a:off x="-5126068" y="5722749"/>
            <a:ext cx="12367648" cy="1356101"/>
          </a:xfrm>
          <a:prstGeom prst="triangle">
            <a:avLst>
              <a:gd name="adj" fmla="val 503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01D186B-34C0-4D29-9B2E-1C81AB453FEF}"/>
              </a:ext>
            </a:extLst>
          </p:cNvPr>
          <p:cNvSpPr/>
          <p:nvPr/>
        </p:nvSpPr>
        <p:spPr>
          <a:xfrm rot="16200000">
            <a:off x="2359620" y="5722749"/>
            <a:ext cx="12367648" cy="1356101"/>
          </a:xfrm>
          <a:prstGeom prst="triangle">
            <a:avLst>
              <a:gd name="adj" fmla="val 503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31E43E-4083-49BD-AD52-DB8F7EDF48FF}"/>
              </a:ext>
            </a:extLst>
          </p:cNvPr>
          <p:cNvSpPr txBox="1"/>
          <p:nvPr/>
        </p:nvSpPr>
        <p:spPr>
          <a:xfrm>
            <a:off x="2869302" y="371959"/>
            <a:ext cx="3862596" cy="12538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3900" b="1" dirty="0"/>
              <a:t>駐車禁止</a:t>
            </a:r>
          </a:p>
        </p:txBody>
      </p:sp>
    </p:spTree>
    <p:extLst>
      <p:ext uri="{BB962C8B-B14F-4D97-AF65-F5344CB8AC3E}">
        <p14:creationId xmlns:p14="http://schemas.microsoft.com/office/powerpoint/2010/main" val="1052512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9EFBD1-659E-40D5-9116-13CACDFD9861}"/>
              </a:ext>
            </a:extLst>
          </p:cNvPr>
          <p:cNvSpPr/>
          <p:nvPr/>
        </p:nvSpPr>
        <p:spPr>
          <a:xfrm>
            <a:off x="4652731" y="119532"/>
            <a:ext cx="295738" cy="72377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11C097-C4F9-4CD2-BEB9-CE02A5E7A0B4}"/>
              </a:ext>
            </a:extLst>
          </p:cNvPr>
          <p:cNvSpPr txBox="1"/>
          <p:nvPr/>
        </p:nvSpPr>
        <p:spPr>
          <a:xfrm>
            <a:off x="1191030" y="7446749"/>
            <a:ext cx="7219138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800" b="1" dirty="0">
                <a:effectLst>
                  <a:glow rad="127000">
                    <a:schemeClr val="bg1"/>
                  </a:glow>
                </a:effectLst>
              </a:rPr>
              <a:t>お手洗い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E539A5-3415-4D6A-AFAC-AAC899C72F96}"/>
              </a:ext>
            </a:extLst>
          </p:cNvPr>
          <p:cNvSpPr txBox="1"/>
          <p:nvPr/>
        </p:nvSpPr>
        <p:spPr>
          <a:xfrm>
            <a:off x="2504704" y="9407018"/>
            <a:ext cx="45917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effectLst>
                  <a:glow rad="127000">
                    <a:schemeClr val="bg1"/>
                  </a:glow>
                </a:effectLst>
              </a:rPr>
              <a:t>RESTROOM</a:t>
            </a:r>
            <a:endParaRPr kumimoji="1" lang="ja-JP" altLang="en-US" sz="72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4F9B1AD-0A4E-4D66-9A0E-61A208E2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9" y="10351624"/>
            <a:ext cx="8848764" cy="173705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07B25AE-DD12-467C-8200-07797B8A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78" y="660418"/>
            <a:ext cx="2756429" cy="673382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670B5DC-EF29-4F1F-B5F1-FE760D59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712921"/>
            <a:ext cx="3590706" cy="65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5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9EFBD1-659E-40D5-9116-13CACDFD9861}"/>
              </a:ext>
            </a:extLst>
          </p:cNvPr>
          <p:cNvSpPr/>
          <p:nvPr/>
        </p:nvSpPr>
        <p:spPr>
          <a:xfrm>
            <a:off x="4652731" y="953722"/>
            <a:ext cx="272195" cy="106928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07B25AE-DD12-467C-8200-07797B8A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78" y="2713805"/>
            <a:ext cx="2848540" cy="673382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670B5DC-EF29-4F1F-B5F1-FE760D59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2" y="2782350"/>
            <a:ext cx="3649203" cy="66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1"/>
            <a:ext cx="9601200" cy="5858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4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2512662" y="-480447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49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DB803-14DA-42F2-AF11-2E1877BEBB86}"/>
              </a:ext>
            </a:extLst>
          </p:cNvPr>
          <p:cNvSpPr txBox="1"/>
          <p:nvPr/>
        </p:nvSpPr>
        <p:spPr>
          <a:xfrm>
            <a:off x="2869301" y="6168326"/>
            <a:ext cx="3862596" cy="7470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3900" b="1" dirty="0">
                <a:solidFill>
                  <a:srgbClr val="FF0000"/>
                </a:solidFill>
              </a:rPr>
              <a:t>満車</a:t>
            </a:r>
          </a:p>
        </p:txBody>
      </p:sp>
    </p:spTree>
    <p:extLst>
      <p:ext uri="{BB962C8B-B14F-4D97-AF65-F5344CB8AC3E}">
        <p14:creationId xmlns:p14="http://schemas.microsoft.com/office/powerpoint/2010/main" val="3647328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1"/>
            <a:ext cx="9601200" cy="5858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4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2512662" y="-480447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49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461FF2-0732-4C2E-BC19-79F6A5AAC786}"/>
              </a:ext>
            </a:extLst>
          </p:cNvPr>
          <p:cNvSpPr txBox="1"/>
          <p:nvPr/>
        </p:nvSpPr>
        <p:spPr>
          <a:xfrm>
            <a:off x="317716" y="8074617"/>
            <a:ext cx="92834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b="1" dirty="0">
                <a:solidFill>
                  <a:srgbClr val="FF0000"/>
                </a:solidFill>
              </a:rPr>
              <a:t>お客様専用</a:t>
            </a:r>
          </a:p>
        </p:txBody>
      </p:sp>
    </p:spTree>
    <p:extLst>
      <p:ext uri="{BB962C8B-B14F-4D97-AF65-F5344CB8AC3E}">
        <p14:creationId xmlns:p14="http://schemas.microsoft.com/office/powerpoint/2010/main" val="3790988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B32479-A018-4447-9C94-8C9A47CF4F32}"/>
              </a:ext>
            </a:extLst>
          </p:cNvPr>
          <p:cNvSpPr/>
          <p:nvPr/>
        </p:nvSpPr>
        <p:spPr>
          <a:xfrm>
            <a:off x="0" y="1"/>
            <a:ext cx="9601200" cy="5858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44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E3C227-B866-4AA9-A408-52BBC98C7EA9}"/>
              </a:ext>
            </a:extLst>
          </p:cNvPr>
          <p:cNvSpPr txBox="1"/>
          <p:nvPr/>
        </p:nvSpPr>
        <p:spPr>
          <a:xfrm>
            <a:off x="2512662" y="-480447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49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6DB803-14DA-42F2-AF11-2E1877BEBB86}"/>
              </a:ext>
            </a:extLst>
          </p:cNvPr>
          <p:cNvSpPr txBox="1"/>
          <p:nvPr/>
        </p:nvSpPr>
        <p:spPr>
          <a:xfrm>
            <a:off x="2869301" y="6168326"/>
            <a:ext cx="3862596" cy="7470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3900" b="1" dirty="0">
                <a:solidFill>
                  <a:schemeClr val="tx2"/>
                </a:solidFill>
              </a:rPr>
              <a:t>空車</a:t>
            </a:r>
          </a:p>
        </p:txBody>
      </p:sp>
    </p:spTree>
    <p:extLst>
      <p:ext uri="{BB962C8B-B14F-4D97-AF65-F5344CB8AC3E}">
        <p14:creationId xmlns:p14="http://schemas.microsoft.com/office/powerpoint/2010/main" val="18651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>
            <a:extLst>
              <a:ext uri="{FF2B5EF4-FFF2-40B4-BE49-F238E27FC236}">
                <a16:creationId xmlns:a16="http://schemas.microsoft.com/office/drawing/2014/main" id="{2CFAFCCC-B4E0-7DA3-0A92-F96E309C6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0563" y="1163059"/>
            <a:ext cx="5876231" cy="2017965"/>
          </a:xfrm>
        </p:spPr>
        <p:txBody>
          <a:bodyPr vert="horz" wrap="square" lIns="0" tIns="14836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97" eaLnBrk="1" hangingPunct="1">
              <a:spcBef>
                <a:spcPts val="115"/>
              </a:spcBef>
            </a:pPr>
            <a:r>
              <a:rPr lang="ja-JP" altLang="ja-JP" sz="6508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アイドリング禁止</a:t>
            </a:r>
          </a:p>
        </p:txBody>
      </p:sp>
      <p:sp>
        <p:nvSpPr>
          <p:cNvPr id="2051" name="object 3">
            <a:extLst>
              <a:ext uri="{FF2B5EF4-FFF2-40B4-BE49-F238E27FC236}">
                <a16:creationId xmlns:a16="http://schemas.microsoft.com/office/drawing/2014/main" id="{EB2D1C70-1DC2-FF97-0219-5295F641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111" y="10290028"/>
            <a:ext cx="7041940" cy="15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22" rIns="0" bIns="0">
            <a:spAutoFit/>
          </a:bodyPr>
          <a:lstStyle>
            <a:lvl1pPr marL="127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5903"/>
              </a:lnSpc>
              <a:spcBef>
                <a:spcPts val="209"/>
              </a:spcBef>
            </a:pPr>
            <a:r>
              <a:rPr lang="ja-JP" altLang="ja-JP" sz="4923" b="1">
                <a:solidFill>
                  <a:srgbClr val="23232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駐車時は、必ずエンジンを お切り下さい。</a:t>
            </a:r>
            <a:endParaRPr lang="ja-JP" altLang="ja-JP" sz="4923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52" name="図 2">
            <a:extLst>
              <a:ext uri="{FF2B5EF4-FFF2-40B4-BE49-F238E27FC236}">
                <a16:creationId xmlns:a16="http://schemas.microsoft.com/office/drawing/2014/main" id="{F1A63B5D-87EC-3198-6DCF-7D489740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8" y="0"/>
            <a:ext cx="9199826" cy="13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図 2">
            <a:extLst>
              <a:ext uri="{FF2B5EF4-FFF2-40B4-BE49-F238E27FC236}">
                <a16:creationId xmlns:a16="http://schemas.microsoft.com/office/drawing/2014/main" id="{1333D1A6-87D7-E6EF-D22E-9FAFCCFB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8" y="0"/>
            <a:ext cx="9199826" cy="13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85FAD7-9043-46F2-8658-F9381BFD7C4B}"/>
              </a:ext>
            </a:extLst>
          </p:cNvPr>
          <p:cNvSpPr txBox="1"/>
          <p:nvPr/>
        </p:nvSpPr>
        <p:spPr>
          <a:xfrm>
            <a:off x="2512662" y="2538204"/>
            <a:ext cx="4575875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9600" b="1" dirty="0">
                <a:solidFill>
                  <a:schemeClr val="bg1"/>
                </a:solidFill>
                <a:latin typeface="+mn-ea"/>
              </a:rPr>
              <a:t>P</a:t>
            </a:r>
            <a:endParaRPr kumimoji="1" lang="ja-JP" altLang="en-US" sz="49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7BF5BD-7A78-45A0-8041-DF5A185F0D80}"/>
              </a:ext>
            </a:extLst>
          </p:cNvPr>
          <p:cNvSpPr txBox="1"/>
          <p:nvPr/>
        </p:nvSpPr>
        <p:spPr>
          <a:xfrm>
            <a:off x="4205852" y="7479578"/>
            <a:ext cx="457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solidFill>
                  <a:schemeClr val="bg1"/>
                </a:solidFill>
                <a:latin typeface="+mn-ea"/>
              </a:rPr>
              <a:t>arking</a:t>
            </a:r>
            <a:endParaRPr kumimoji="1" lang="ja-JP" altLang="en-US" sz="7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979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95B222-5CB8-47DA-A899-7328AA961F27}"/>
              </a:ext>
            </a:extLst>
          </p:cNvPr>
          <p:cNvGrpSpPr/>
          <p:nvPr/>
        </p:nvGrpSpPr>
        <p:grpSpPr>
          <a:xfrm>
            <a:off x="650929" y="1046492"/>
            <a:ext cx="8299342" cy="10708616"/>
            <a:chOff x="991890" y="399438"/>
            <a:chExt cx="8299342" cy="1070861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285FAD7-9043-46F2-8658-F9381BFD7C4B}"/>
                </a:ext>
              </a:extLst>
            </p:cNvPr>
            <p:cNvSpPr txBox="1"/>
            <p:nvPr/>
          </p:nvSpPr>
          <p:spPr>
            <a:xfrm>
              <a:off x="1142998" y="399438"/>
              <a:ext cx="4575875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9600" b="1" dirty="0">
                  <a:solidFill>
                    <a:schemeClr val="bg1"/>
                  </a:solidFill>
                  <a:latin typeface="+mn-ea"/>
                </a:rPr>
                <a:t>P</a:t>
              </a:r>
              <a:endParaRPr kumimoji="1" lang="ja-JP" altLang="en-US" sz="49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7BF5BD-7A78-45A0-8041-DF5A185F0D80}"/>
                </a:ext>
              </a:extLst>
            </p:cNvPr>
            <p:cNvSpPr txBox="1"/>
            <p:nvPr/>
          </p:nvSpPr>
          <p:spPr>
            <a:xfrm>
              <a:off x="2743198" y="5340812"/>
              <a:ext cx="4575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200" b="1" dirty="0">
                  <a:solidFill>
                    <a:schemeClr val="bg1"/>
                  </a:solidFill>
                  <a:latin typeface="+mn-ea"/>
                </a:rPr>
                <a:t>arking</a:t>
              </a:r>
              <a:endParaRPr kumimoji="1" lang="ja-JP" altLang="en-US" sz="7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" name="矢印: 右 3">
              <a:extLst>
                <a:ext uri="{FF2B5EF4-FFF2-40B4-BE49-F238E27FC236}">
                  <a16:creationId xmlns:a16="http://schemas.microsoft.com/office/drawing/2014/main" id="{FF518071-0F87-46A6-8FFC-6F8CE3AD92E5}"/>
                </a:ext>
              </a:extLst>
            </p:cNvPr>
            <p:cNvSpPr/>
            <p:nvPr/>
          </p:nvSpPr>
          <p:spPr>
            <a:xfrm>
              <a:off x="991890" y="4955226"/>
              <a:ext cx="8299342" cy="615282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64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ABCE36-D6D0-414D-86C0-346D0EA16DED}"/>
              </a:ext>
            </a:extLst>
          </p:cNvPr>
          <p:cNvSpPr/>
          <p:nvPr/>
        </p:nvSpPr>
        <p:spPr>
          <a:xfrm>
            <a:off x="89114" y="108488"/>
            <a:ext cx="9422969" cy="125691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88BB2A-D497-41FB-9B82-A96509225677}"/>
              </a:ext>
            </a:extLst>
          </p:cNvPr>
          <p:cNvSpPr txBox="1"/>
          <p:nvPr/>
        </p:nvSpPr>
        <p:spPr>
          <a:xfrm>
            <a:off x="178231" y="714003"/>
            <a:ext cx="942296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900" b="1" dirty="0">
                <a:solidFill>
                  <a:schemeClr val="bg1"/>
                </a:solidFill>
              </a:rPr>
              <a:t>中央線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9D992E8-32EF-40EB-A370-EAFF7121874A}"/>
              </a:ext>
            </a:extLst>
          </p:cNvPr>
          <p:cNvGrpSpPr/>
          <p:nvPr/>
        </p:nvGrpSpPr>
        <p:grpSpPr>
          <a:xfrm>
            <a:off x="1082942" y="4757981"/>
            <a:ext cx="7450811" cy="7775920"/>
            <a:chOff x="1082942" y="4757981"/>
            <a:chExt cx="7450811" cy="7775920"/>
          </a:xfrm>
        </p:grpSpPr>
        <p:sp>
          <p:nvSpPr>
            <p:cNvPr id="4" name="矢印: 右 3">
              <a:extLst>
                <a:ext uri="{FF2B5EF4-FFF2-40B4-BE49-F238E27FC236}">
                  <a16:creationId xmlns:a16="http://schemas.microsoft.com/office/drawing/2014/main" id="{FF518071-0F87-46A6-8FFC-6F8CE3AD92E5}"/>
                </a:ext>
              </a:extLst>
            </p:cNvPr>
            <p:cNvSpPr/>
            <p:nvPr/>
          </p:nvSpPr>
          <p:spPr>
            <a:xfrm rot="5400000">
              <a:off x="912639" y="4928285"/>
              <a:ext cx="7775920" cy="7435311"/>
            </a:xfrm>
            <a:prstGeom prst="rightArrow">
              <a:avLst>
                <a:gd name="adj1" fmla="val 20362"/>
                <a:gd name="adj2" fmla="val 674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247C449-931A-4AF5-93B1-3CD5C22B4CBE}"/>
                </a:ext>
              </a:extLst>
            </p:cNvPr>
            <p:cNvSpPr/>
            <p:nvPr/>
          </p:nvSpPr>
          <p:spPr>
            <a:xfrm rot="10800000">
              <a:off x="1082942" y="7511421"/>
              <a:ext cx="2962115" cy="66642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6EC2CEBD-2FF6-4F29-83DD-D3809226A90F}"/>
                </a:ext>
              </a:extLst>
            </p:cNvPr>
            <p:cNvSpPr/>
            <p:nvPr/>
          </p:nvSpPr>
          <p:spPr>
            <a:xfrm flipV="1">
              <a:off x="5571638" y="7515205"/>
              <a:ext cx="2962115" cy="666428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34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>
              <a:off x="2933054" y="4932336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788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108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083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162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629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560598" y="3160800"/>
              <a:ext cx="6480000" cy="64800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7FDB722B-DF27-44F9-86EB-88D2F45EF0E1}"/>
                </a:ext>
              </a:extLst>
            </p:cNvPr>
            <p:cNvSpPr/>
            <p:nvPr/>
          </p:nvSpPr>
          <p:spPr>
            <a:xfrm rot="5400000">
              <a:off x="2933051" y="4932333"/>
              <a:ext cx="3735091" cy="29369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660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1D3EC6A-D302-4EE0-8B4E-569533B15CEB}"/>
              </a:ext>
            </a:extLst>
          </p:cNvPr>
          <p:cNvSpPr/>
          <p:nvPr/>
        </p:nvSpPr>
        <p:spPr>
          <a:xfrm>
            <a:off x="226663" y="259596"/>
            <a:ext cx="9147874" cy="12282407"/>
          </a:xfrm>
          <a:prstGeom prst="roundRect">
            <a:avLst>
              <a:gd name="adj" fmla="val 3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C398EE-DC59-42AB-B0DD-02E9D97E0982}"/>
              </a:ext>
            </a:extLst>
          </p:cNvPr>
          <p:cNvSpPr/>
          <p:nvPr/>
        </p:nvSpPr>
        <p:spPr>
          <a:xfrm>
            <a:off x="396175" y="8121121"/>
            <a:ext cx="8808849" cy="215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b="1" dirty="0">
                <a:solidFill>
                  <a:schemeClr val="tx1"/>
                </a:solidFill>
                <a:latin typeface="+mn-ea"/>
              </a:rPr>
              <a:t>Wi-Fi</a:t>
            </a:r>
            <a:endParaRPr kumimoji="1" lang="ja-JP" altLang="en-US" sz="13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F440348A-8B0F-4080-894C-B1D0DF49371B}"/>
              </a:ext>
            </a:extLst>
          </p:cNvPr>
          <p:cNvSpPr/>
          <p:nvPr/>
        </p:nvSpPr>
        <p:spPr>
          <a:xfrm>
            <a:off x="396175" y="10486545"/>
            <a:ext cx="8808849" cy="1881101"/>
          </a:xfrm>
          <a:prstGeom prst="round2SameRect">
            <a:avLst>
              <a:gd name="adj1" fmla="val 0"/>
              <a:gd name="adj2" fmla="val 1327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>
                <a:solidFill>
                  <a:schemeClr val="tx1"/>
                </a:solidFill>
                <a:latin typeface="+mn-ea"/>
              </a:rPr>
              <a:t>Free Spot</a:t>
            </a:r>
            <a:endParaRPr kumimoji="1" lang="ja-JP" altLang="en-US" sz="5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D76356E-1613-48F6-8E67-BD0145E0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6" y="861112"/>
            <a:ext cx="8517068" cy="63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4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351" y="704798"/>
            <a:ext cx="8418859" cy="114503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56598" y="1756799"/>
            <a:ext cx="9288000" cy="9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1002600" y="2602799"/>
            <a:ext cx="7596000" cy="75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BF0C26-DF31-48CF-B4C1-2A7B74049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/>
          <a:stretch/>
        </p:blipFill>
        <p:spPr>
          <a:xfrm>
            <a:off x="2498644" y="3375806"/>
            <a:ext cx="4603907" cy="331257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2629272">
            <a:off x="928383" y="5924252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1752410" y="6725925"/>
            <a:ext cx="60963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駐輪禁止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A16E08-7F4F-4214-9E26-BFD56A1E5CC0}"/>
              </a:ext>
            </a:extLst>
          </p:cNvPr>
          <p:cNvSpPr txBox="1"/>
          <p:nvPr/>
        </p:nvSpPr>
        <p:spPr>
          <a:xfrm>
            <a:off x="1452965" y="8096706"/>
            <a:ext cx="6695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NO</a:t>
            </a:r>
            <a:r>
              <a:rPr kumimoji="1" lang="ja-JP" altLang="en-US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en-US" altLang="ja-JP" sz="9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PARKING</a:t>
            </a:r>
            <a:endParaRPr kumimoji="1" lang="ja-JP" altLang="en-US" sz="96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34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9594B4AC-4423-4FEF-A8D2-9D23E7767867}"/>
              </a:ext>
            </a:extLst>
          </p:cNvPr>
          <p:cNvSpPr/>
          <p:nvPr/>
        </p:nvSpPr>
        <p:spPr>
          <a:xfrm>
            <a:off x="156598" y="191471"/>
            <a:ext cx="9288000" cy="928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A4DFD-7403-46FB-8264-C2FD73C28495}"/>
              </a:ext>
            </a:extLst>
          </p:cNvPr>
          <p:cNvSpPr/>
          <p:nvPr/>
        </p:nvSpPr>
        <p:spPr>
          <a:xfrm>
            <a:off x="1002600" y="1037471"/>
            <a:ext cx="7596000" cy="75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D4CC91-8DAC-44A9-8327-6814C7BE0C32}"/>
              </a:ext>
            </a:extLst>
          </p:cNvPr>
          <p:cNvSpPr txBox="1"/>
          <p:nvPr/>
        </p:nvSpPr>
        <p:spPr>
          <a:xfrm>
            <a:off x="361419" y="10037409"/>
            <a:ext cx="8962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ポイ捨て禁止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D142E1A-D5B9-4661-AC9C-0C3FA8342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928"/>
          <a:stretch/>
        </p:blipFill>
        <p:spPr>
          <a:xfrm>
            <a:off x="1951995" y="2399256"/>
            <a:ext cx="5781659" cy="481682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1154E7-A2F1-4887-85B4-B791953DBAB6}"/>
              </a:ext>
            </a:extLst>
          </p:cNvPr>
          <p:cNvSpPr/>
          <p:nvPr/>
        </p:nvSpPr>
        <p:spPr>
          <a:xfrm rot="8435302">
            <a:off x="928383" y="4358924"/>
            <a:ext cx="7744433" cy="953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92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C6209A17-D6CE-4FF0-BAEB-9C0395C063BB}"/>
              </a:ext>
            </a:extLst>
          </p:cNvPr>
          <p:cNvSpPr/>
          <p:nvPr/>
        </p:nvSpPr>
        <p:spPr>
          <a:xfrm>
            <a:off x="1200600" y="2800800"/>
            <a:ext cx="7200000" cy="720000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577506" y="4515668"/>
            <a:ext cx="64461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9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298890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017CA08-D028-41EA-A852-FFDA7EAC4D0D}"/>
              </a:ext>
            </a:extLst>
          </p:cNvPr>
          <p:cNvGrpSpPr/>
          <p:nvPr/>
        </p:nvGrpSpPr>
        <p:grpSpPr>
          <a:xfrm>
            <a:off x="156599" y="1756799"/>
            <a:ext cx="9288000" cy="9288000"/>
            <a:chOff x="1278168" y="2878369"/>
            <a:chExt cx="7044858" cy="704485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E53423D-7E0C-49BD-858C-370416B7A3F9}"/>
                </a:ext>
              </a:extLst>
            </p:cNvPr>
            <p:cNvSpPr/>
            <p:nvPr/>
          </p:nvSpPr>
          <p:spPr>
            <a:xfrm>
              <a:off x="1278168" y="2878369"/>
              <a:ext cx="7044858" cy="704485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BB33CE6-805E-49A9-ABAD-7C48DA5890D4}"/>
                </a:ext>
              </a:extLst>
            </p:cNvPr>
            <p:cNvSpPr/>
            <p:nvPr/>
          </p:nvSpPr>
          <p:spPr>
            <a:xfrm>
              <a:off x="1455654" y="3055855"/>
              <a:ext cx="6689885" cy="668988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EAAB12-C78C-417F-9B47-D69516667AB4}"/>
              </a:ext>
            </a:extLst>
          </p:cNvPr>
          <p:cNvSpPr txBox="1"/>
          <p:nvPr/>
        </p:nvSpPr>
        <p:spPr>
          <a:xfrm>
            <a:off x="1689800" y="4515668"/>
            <a:ext cx="64461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9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徐行</a:t>
            </a:r>
          </a:p>
        </p:txBody>
      </p:sp>
    </p:spTree>
    <p:extLst>
      <p:ext uri="{BB962C8B-B14F-4D97-AF65-F5344CB8AC3E}">
        <p14:creationId xmlns:p14="http://schemas.microsoft.com/office/powerpoint/2010/main" val="213042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181</Words>
  <Application>Microsoft Office PowerPoint</Application>
  <PresentationFormat>A3 297x420 mm</PresentationFormat>
  <Paragraphs>88</Paragraphs>
  <Slides>58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58</vt:i4>
      </vt:variant>
    </vt:vector>
  </HeadingPairs>
  <TitlesOfParts>
    <vt:vector size="65" baseType="lpstr">
      <vt:lpstr>Microsoft YaHei UI</vt:lpstr>
      <vt:lpstr>游ゴシック</vt:lpstr>
      <vt:lpstr>Arial</vt:lpstr>
      <vt:lpstr>Calibri</vt:lpstr>
      <vt:lpstr>Calibri Light</vt:lpstr>
      <vt:lpstr>Office テーマ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アイドリング禁止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AIJ-01</dc:creator>
  <cp:lastModifiedBy>行武 一博</cp:lastModifiedBy>
  <cp:revision>83</cp:revision>
  <cp:lastPrinted>2022-03-08T04:49:53Z</cp:lastPrinted>
  <dcterms:created xsi:type="dcterms:W3CDTF">2021-09-03T00:55:20Z</dcterms:created>
  <dcterms:modified xsi:type="dcterms:W3CDTF">2023-08-03T06:24:57Z</dcterms:modified>
</cp:coreProperties>
</file>