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7"/>
  </p:notesMasterIdLst>
  <p:sldIdLst>
    <p:sldId id="265" r:id="rId2"/>
    <p:sldId id="304" r:id="rId3"/>
    <p:sldId id="305" r:id="rId4"/>
    <p:sldId id="261" r:id="rId5"/>
    <p:sldId id="272" r:id="rId6"/>
    <p:sldId id="285" r:id="rId7"/>
    <p:sldId id="269" r:id="rId8"/>
    <p:sldId id="300" r:id="rId9"/>
    <p:sldId id="301" r:id="rId10"/>
    <p:sldId id="302" r:id="rId11"/>
    <p:sldId id="306" r:id="rId12"/>
    <p:sldId id="295" r:id="rId13"/>
    <p:sldId id="293" r:id="rId14"/>
    <p:sldId id="294" r:id="rId15"/>
    <p:sldId id="297" r:id="rId16"/>
    <p:sldId id="296" r:id="rId17"/>
    <p:sldId id="307" r:id="rId18"/>
    <p:sldId id="309" r:id="rId19"/>
    <p:sldId id="308" r:id="rId20"/>
    <p:sldId id="292" r:id="rId21"/>
    <p:sldId id="298" r:id="rId22"/>
    <p:sldId id="271" r:id="rId23"/>
    <p:sldId id="314" r:id="rId24"/>
    <p:sldId id="291" r:id="rId25"/>
    <p:sldId id="287" r:id="rId26"/>
    <p:sldId id="268" r:id="rId27"/>
    <p:sldId id="315" r:id="rId28"/>
    <p:sldId id="280" r:id="rId29"/>
    <p:sldId id="277" r:id="rId30"/>
    <p:sldId id="278" r:id="rId31"/>
    <p:sldId id="276" r:id="rId32"/>
    <p:sldId id="282" r:id="rId33"/>
    <p:sldId id="288" r:id="rId34"/>
    <p:sldId id="273" r:id="rId35"/>
    <p:sldId id="279" r:id="rId36"/>
    <p:sldId id="286" r:id="rId37"/>
    <p:sldId id="289" r:id="rId38"/>
    <p:sldId id="303" r:id="rId39"/>
    <p:sldId id="290" r:id="rId40"/>
    <p:sldId id="281" r:id="rId41"/>
    <p:sldId id="311" r:id="rId42"/>
    <p:sldId id="313" r:id="rId43"/>
    <p:sldId id="312" r:id="rId44"/>
    <p:sldId id="274" r:id="rId45"/>
    <p:sldId id="266" r:id="rId46"/>
    <p:sldId id="316" r:id="rId47"/>
    <p:sldId id="267" r:id="rId48"/>
    <p:sldId id="256" r:id="rId49"/>
    <p:sldId id="284" r:id="rId50"/>
    <p:sldId id="310" r:id="rId51"/>
    <p:sldId id="257" r:id="rId52"/>
    <p:sldId id="262" r:id="rId53"/>
    <p:sldId id="264" r:id="rId54"/>
    <p:sldId id="263" r:id="rId55"/>
    <p:sldId id="317" r:id="rId56"/>
  </p:sldIdLst>
  <p:sldSz cx="12801600" cy="9601200" type="A3"/>
  <p:notesSz cx="14295438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211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6194690" cy="495029"/>
          </a:xfrm>
          <a:prstGeom prst="rect">
            <a:avLst/>
          </a:prstGeom>
        </p:spPr>
        <p:txBody>
          <a:bodyPr vert="horz" lIns="138065" tIns="69033" rIns="138065" bIns="69033" rtlCol="0"/>
          <a:lstStyle>
            <a:lvl1pPr algn="l">
              <a:defRPr sz="1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8097440" y="1"/>
            <a:ext cx="6194690" cy="495029"/>
          </a:xfrm>
          <a:prstGeom prst="rect">
            <a:avLst/>
          </a:prstGeom>
        </p:spPr>
        <p:txBody>
          <a:bodyPr vert="horz" lIns="138065" tIns="69033" rIns="138065" bIns="69033" rtlCol="0"/>
          <a:lstStyle>
            <a:lvl1pPr algn="r">
              <a:defRPr sz="1800"/>
            </a:lvl1pPr>
          </a:lstStyle>
          <a:p>
            <a:fld id="{D756CA02-53C3-44CF-84A0-649033263EA5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927600" y="1233488"/>
            <a:ext cx="4440238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065" tIns="69033" rIns="138065" bIns="6903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429544" y="4748163"/>
            <a:ext cx="11436350" cy="3884861"/>
          </a:xfrm>
          <a:prstGeom prst="rect">
            <a:avLst/>
          </a:prstGeom>
        </p:spPr>
        <p:txBody>
          <a:bodyPr vert="horz" lIns="138065" tIns="69033" rIns="138065" bIns="6903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6194690" cy="495028"/>
          </a:xfrm>
          <a:prstGeom prst="rect">
            <a:avLst/>
          </a:prstGeom>
        </p:spPr>
        <p:txBody>
          <a:bodyPr vert="horz" lIns="138065" tIns="69033" rIns="138065" bIns="69033" rtlCol="0" anchor="b"/>
          <a:lstStyle>
            <a:lvl1pPr algn="l">
              <a:defRPr sz="1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8097440" y="9371285"/>
            <a:ext cx="6194690" cy="495028"/>
          </a:xfrm>
          <a:prstGeom prst="rect">
            <a:avLst/>
          </a:prstGeom>
        </p:spPr>
        <p:txBody>
          <a:bodyPr vert="horz" lIns="138065" tIns="69033" rIns="138065" bIns="69033" rtlCol="0" anchor="b"/>
          <a:lstStyle>
            <a:lvl1pPr algn="r">
              <a:defRPr sz="1800"/>
            </a:lvl1pPr>
          </a:lstStyle>
          <a:p>
            <a:fld id="{3BB86AE7-66FD-4CD8-87BA-9BEE1403F6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530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D2BC-BAF5-40F0-B996-F61D068386CA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2EA66-DCBD-4B2A-BA25-4CECD4E0A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674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D2BC-BAF5-40F0-B996-F61D068386CA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2EA66-DCBD-4B2A-BA25-4CECD4E0A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73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D2BC-BAF5-40F0-B996-F61D068386CA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2EA66-DCBD-4B2A-BA25-4CECD4E0A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3370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D2BC-BAF5-40F0-B996-F61D068386CA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2EA66-DCBD-4B2A-BA25-4CECD4E0A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340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D2BC-BAF5-40F0-B996-F61D068386CA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2EA66-DCBD-4B2A-BA25-4CECD4E0A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2488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D2BC-BAF5-40F0-B996-F61D068386CA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2EA66-DCBD-4B2A-BA25-4CECD4E0A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306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D2BC-BAF5-40F0-B996-F61D068386CA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2EA66-DCBD-4B2A-BA25-4CECD4E0A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168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D2BC-BAF5-40F0-B996-F61D068386CA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2EA66-DCBD-4B2A-BA25-4CECD4E0A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7692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D2BC-BAF5-40F0-B996-F61D068386CA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2EA66-DCBD-4B2A-BA25-4CECD4E0A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571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D2BC-BAF5-40F0-B996-F61D068386CA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2EA66-DCBD-4B2A-BA25-4CECD4E0A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00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D2BC-BAF5-40F0-B996-F61D068386CA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2EA66-DCBD-4B2A-BA25-4CECD4E0A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4507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9D2BC-BAF5-40F0-B996-F61D068386CA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2EA66-DCBD-4B2A-BA25-4CECD4E0A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546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tmp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mp"/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tmp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A6CE3E29-5456-44BD-9629-8CA5DD3AB223}"/>
              </a:ext>
            </a:extLst>
          </p:cNvPr>
          <p:cNvGrpSpPr/>
          <p:nvPr/>
        </p:nvGrpSpPr>
        <p:grpSpPr>
          <a:xfrm>
            <a:off x="2917800" y="151907"/>
            <a:ext cx="6966000" cy="6966000"/>
            <a:chOff x="156600" y="1756800"/>
            <a:chExt cx="9288000" cy="9288000"/>
          </a:xfrm>
        </p:grpSpPr>
        <p:sp>
          <p:nvSpPr>
            <p:cNvPr id="2" name="楕円 1">
              <a:extLst>
                <a:ext uri="{FF2B5EF4-FFF2-40B4-BE49-F238E27FC236}">
                  <a16:creationId xmlns:a16="http://schemas.microsoft.com/office/drawing/2014/main" id="{D80A4107-78BB-4DDD-967A-E2D7766800F3}"/>
                </a:ext>
              </a:extLst>
            </p:cNvPr>
            <p:cNvSpPr/>
            <p:nvPr/>
          </p:nvSpPr>
          <p:spPr>
            <a:xfrm>
              <a:off x="156600" y="1756800"/>
              <a:ext cx="9288000" cy="928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" name="楕円 2">
              <a:extLst>
                <a:ext uri="{FF2B5EF4-FFF2-40B4-BE49-F238E27FC236}">
                  <a16:creationId xmlns:a16="http://schemas.microsoft.com/office/drawing/2014/main" id="{A50D3C98-6E47-4763-9538-CDB0A78F610F}"/>
                </a:ext>
              </a:extLst>
            </p:cNvPr>
            <p:cNvSpPr/>
            <p:nvPr/>
          </p:nvSpPr>
          <p:spPr>
            <a:xfrm>
              <a:off x="1002600" y="2602799"/>
              <a:ext cx="7596000" cy="7596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CDBD80CE-0F7C-48C9-95EC-237C8631FF02}"/>
                </a:ext>
              </a:extLst>
            </p:cNvPr>
            <p:cNvSpPr/>
            <p:nvPr/>
          </p:nvSpPr>
          <p:spPr>
            <a:xfrm rot="2629272">
              <a:off x="928383" y="5924252"/>
              <a:ext cx="7744433" cy="95309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F5353DD-33E0-4013-8AAA-0DD8756A1A73}"/>
              </a:ext>
            </a:extLst>
          </p:cNvPr>
          <p:cNvSpPr txBox="1"/>
          <p:nvPr/>
        </p:nvSpPr>
        <p:spPr>
          <a:xfrm>
            <a:off x="3608998" y="7151077"/>
            <a:ext cx="5668652" cy="1419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625" b="1" dirty="0">
                <a:effectLst>
                  <a:glow rad="127000">
                    <a:schemeClr val="bg1"/>
                  </a:glow>
                </a:effectLst>
              </a:rPr>
              <a:t>立入り禁止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9CB06B0-CA32-415A-8788-E5C0714A4A9F}"/>
              </a:ext>
            </a:extLst>
          </p:cNvPr>
          <p:cNvSpPr txBox="1"/>
          <p:nvPr/>
        </p:nvSpPr>
        <p:spPr>
          <a:xfrm>
            <a:off x="3771610" y="8341297"/>
            <a:ext cx="547769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b="1" dirty="0">
                <a:effectLst>
                  <a:glow rad="127000">
                    <a:schemeClr val="bg1"/>
                  </a:glow>
                </a:effectLst>
              </a:rPr>
              <a:t>DO NOT</a:t>
            </a:r>
            <a:r>
              <a:rPr kumimoji="1" lang="ja-JP" altLang="en-US" sz="6600" b="1" dirty="0">
                <a:effectLst>
                  <a:glow rad="127000">
                    <a:schemeClr val="bg1"/>
                  </a:glow>
                </a:effectLst>
              </a:rPr>
              <a:t> </a:t>
            </a:r>
            <a:r>
              <a:rPr kumimoji="1" lang="en-US" altLang="ja-JP" sz="6600" b="1" dirty="0">
                <a:effectLst>
                  <a:glow rad="127000">
                    <a:schemeClr val="bg1"/>
                  </a:glow>
                </a:effectLst>
              </a:rPr>
              <a:t>ENTER</a:t>
            </a:r>
          </a:p>
        </p:txBody>
      </p:sp>
    </p:spTree>
    <p:extLst>
      <p:ext uri="{BB962C8B-B14F-4D97-AF65-F5344CB8AC3E}">
        <p14:creationId xmlns:p14="http://schemas.microsoft.com/office/powerpoint/2010/main" val="2175250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017CA08-D028-41EA-A852-FFDA7EAC4D0D}"/>
              </a:ext>
            </a:extLst>
          </p:cNvPr>
          <p:cNvGrpSpPr/>
          <p:nvPr/>
        </p:nvGrpSpPr>
        <p:grpSpPr>
          <a:xfrm>
            <a:off x="2917799" y="1317599"/>
            <a:ext cx="6966000" cy="6966000"/>
            <a:chOff x="1278168" y="2878369"/>
            <a:chExt cx="7044858" cy="7044858"/>
          </a:xfrm>
          <a:solidFill>
            <a:srgbClr val="FFFF00"/>
          </a:solidFill>
        </p:grpSpPr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5E53423D-7E0C-49BD-858C-370416B7A3F9}"/>
                </a:ext>
              </a:extLst>
            </p:cNvPr>
            <p:cNvSpPr/>
            <p:nvPr/>
          </p:nvSpPr>
          <p:spPr>
            <a:xfrm>
              <a:off x="1278168" y="2878369"/>
              <a:ext cx="7044858" cy="7044858"/>
            </a:xfrm>
            <a:prstGeom prst="ellipse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ABB33CE6-805E-49A9-ABAD-7C48DA5890D4}"/>
                </a:ext>
              </a:extLst>
            </p:cNvPr>
            <p:cNvSpPr/>
            <p:nvPr/>
          </p:nvSpPr>
          <p:spPr>
            <a:xfrm>
              <a:off x="1358309" y="2957321"/>
              <a:ext cx="6881024" cy="6881024"/>
            </a:xfrm>
            <a:prstGeom prst="ellipse">
              <a:avLst/>
            </a:prstGeom>
            <a:grp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grpSp>
        <p:nvGrpSpPr>
          <p:cNvPr id="33" name="グループ化 32"/>
          <p:cNvGrpSpPr/>
          <p:nvPr/>
        </p:nvGrpSpPr>
        <p:grpSpPr>
          <a:xfrm>
            <a:off x="3919287" y="4412660"/>
            <a:ext cx="6963512" cy="1663291"/>
            <a:chOff x="1491916" y="6396890"/>
            <a:chExt cx="9284682" cy="2217721"/>
          </a:xfrm>
        </p:grpSpPr>
        <p:sp>
          <p:nvSpPr>
            <p:cNvPr id="2" name="円/楕円 1"/>
            <p:cNvSpPr/>
            <p:nvPr/>
          </p:nvSpPr>
          <p:spPr>
            <a:xfrm>
              <a:off x="1491916" y="6396890"/>
              <a:ext cx="1332000" cy="1332000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3" name="円弧 12"/>
            <p:cNvSpPr/>
            <p:nvPr/>
          </p:nvSpPr>
          <p:spPr>
            <a:xfrm>
              <a:off x="2823916" y="6849979"/>
              <a:ext cx="3496674" cy="1764632"/>
            </a:xfrm>
            <a:prstGeom prst="arc">
              <a:avLst>
                <a:gd name="adj1" fmla="val 10928215"/>
                <a:gd name="adj2" fmla="val 20812899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4" name="円弧 13"/>
            <p:cNvSpPr/>
            <p:nvPr/>
          </p:nvSpPr>
          <p:spPr>
            <a:xfrm>
              <a:off x="6104525" y="6569242"/>
              <a:ext cx="4672073" cy="1764632"/>
            </a:xfrm>
            <a:prstGeom prst="arc">
              <a:avLst>
                <a:gd name="adj1" fmla="val 10928215"/>
                <a:gd name="adj2" fmla="val 1888009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grpSp>
        <p:nvGrpSpPr>
          <p:cNvPr id="31" name="グループ化 30"/>
          <p:cNvGrpSpPr/>
          <p:nvPr/>
        </p:nvGrpSpPr>
        <p:grpSpPr>
          <a:xfrm rot="20751632">
            <a:off x="5887671" y="2177519"/>
            <a:ext cx="2317182" cy="2956199"/>
            <a:chOff x="3282004" y="2837289"/>
            <a:chExt cx="3089576" cy="3941599"/>
          </a:xfrm>
        </p:grpSpPr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6DD782B9-A421-4B11-9B61-163C6DE5510D}"/>
                </a:ext>
              </a:extLst>
            </p:cNvPr>
            <p:cNvSpPr/>
            <p:nvPr/>
          </p:nvSpPr>
          <p:spPr>
            <a:xfrm>
              <a:off x="4483701" y="3926476"/>
              <a:ext cx="900000" cy="414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 dirty="0"/>
            </a:p>
          </p:txBody>
        </p:sp>
        <p:grpSp>
          <p:nvGrpSpPr>
            <p:cNvPr id="30" name="グループ化 29"/>
            <p:cNvGrpSpPr/>
            <p:nvPr/>
          </p:nvGrpSpPr>
          <p:grpSpPr>
            <a:xfrm>
              <a:off x="3282004" y="2837289"/>
              <a:ext cx="3089576" cy="3941599"/>
              <a:chOff x="3282004" y="2837289"/>
              <a:chExt cx="3089576" cy="3941599"/>
            </a:xfrm>
          </p:grpSpPr>
          <p:sp>
            <p:nvSpPr>
              <p:cNvPr id="16" name="四角形: 1 つの角を丸める 15">
                <a:extLst>
                  <a:ext uri="{FF2B5EF4-FFF2-40B4-BE49-F238E27FC236}">
                    <a16:creationId xmlns:a16="http://schemas.microsoft.com/office/drawing/2014/main" id="{35416E47-DC50-41AF-A852-E06A45573CA2}"/>
                  </a:ext>
                </a:extLst>
              </p:cNvPr>
              <p:cNvSpPr/>
              <p:nvPr/>
            </p:nvSpPr>
            <p:spPr>
              <a:xfrm rot="12261880" flipH="1">
                <a:off x="3909293" y="5086888"/>
                <a:ext cx="457613" cy="1692000"/>
              </a:xfrm>
              <a:prstGeom prst="round1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7" name="四角形: 1 つの角を丸める 19">
                <a:extLst>
                  <a:ext uri="{FF2B5EF4-FFF2-40B4-BE49-F238E27FC236}">
                    <a16:creationId xmlns:a16="http://schemas.microsoft.com/office/drawing/2014/main" id="{291A00FE-E152-4AFC-A9A3-6B48F1288190}"/>
                  </a:ext>
                </a:extLst>
              </p:cNvPr>
              <p:cNvSpPr/>
              <p:nvPr/>
            </p:nvSpPr>
            <p:spPr>
              <a:xfrm rot="9611064">
                <a:off x="4792039" y="5163420"/>
                <a:ext cx="413661" cy="1207372"/>
              </a:xfrm>
              <a:prstGeom prst="round1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1E900684-C01F-4730-9D06-964285A8A57D}"/>
                  </a:ext>
                </a:extLst>
              </p:cNvPr>
              <p:cNvSpPr/>
              <p:nvPr/>
            </p:nvSpPr>
            <p:spPr>
              <a:xfrm>
                <a:off x="5111580" y="5938907"/>
                <a:ext cx="1260000" cy="414000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 dirty="0"/>
              </a:p>
            </p:txBody>
          </p:sp>
          <p:sp>
            <p:nvSpPr>
              <p:cNvPr id="19" name="平行四辺形 18">
                <a:extLst>
                  <a:ext uri="{FF2B5EF4-FFF2-40B4-BE49-F238E27FC236}">
                    <a16:creationId xmlns:a16="http://schemas.microsoft.com/office/drawing/2014/main" id="{B61F806A-7115-49B3-979A-00EE7EB4CA5E}"/>
                  </a:ext>
                </a:extLst>
              </p:cNvPr>
              <p:cNvSpPr/>
              <p:nvPr/>
            </p:nvSpPr>
            <p:spPr>
              <a:xfrm flipH="1">
                <a:off x="3987940" y="3927397"/>
                <a:ext cx="1058112" cy="1384515"/>
              </a:xfrm>
              <a:prstGeom prst="parallelogram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20" name="四角形: 1 つの角を丸める 20">
                <a:extLst>
                  <a:ext uri="{FF2B5EF4-FFF2-40B4-BE49-F238E27FC236}">
                    <a16:creationId xmlns:a16="http://schemas.microsoft.com/office/drawing/2014/main" id="{7DAB0B5A-0289-4AD1-AFD5-53B5F1E63562}"/>
                  </a:ext>
                </a:extLst>
              </p:cNvPr>
              <p:cNvSpPr/>
              <p:nvPr/>
            </p:nvSpPr>
            <p:spPr>
              <a:xfrm rot="13939650" flipH="1">
                <a:off x="3558944" y="3891209"/>
                <a:ext cx="379167" cy="933048"/>
              </a:xfrm>
              <a:prstGeom prst="round1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21" name="楕円 9">
                <a:extLst>
                  <a:ext uri="{FF2B5EF4-FFF2-40B4-BE49-F238E27FC236}">
                    <a16:creationId xmlns:a16="http://schemas.microsoft.com/office/drawing/2014/main" id="{E620BD7E-066A-48E2-A6F4-D3DAF31C1962}"/>
                  </a:ext>
                </a:extLst>
              </p:cNvPr>
              <p:cNvSpPr/>
              <p:nvPr/>
            </p:nvSpPr>
            <p:spPr>
              <a:xfrm>
                <a:off x="3861970" y="2837289"/>
                <a:ext cx="900000" cy="90000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23" name="弦 22">
                <a:extLst>
                  <a:ext uri="{FF2B5EF4-FFF2-40B4-BE49-F238E27FC236}">
                    <a16:creationId xmlns:a16="http://schemas.microsoft.com/office/drawing/2014/main" id="{77BDEAA3-16C0-4029-84FD-F8602C928627}"/>
                  </a:ext>
                </a:extLst>
              </p:cNvPr>
              <p:cNvSpPr/>
              <p:nvPr/>
            </p:nvSpPr>
            <p:spPr>
              <a:xfrm rot="14905995">
                <a:off x="4185965" y="3845920"/>
                <a:ext cx="2049491" cy="393273"/>
              </a:xfrm>
              <a:prstGeom prst="chord">
                <a:avLst>
                  <a:gd name="adj1" fmla="val 4782840"/>
                  <a:gd name="adj2" fmla="val 1620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</p:grpSp>
      </p:grp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BEAAB12-C78C-417F-9B47-D69516667AB4}"/>
              </a:ext>
            </a:extLst>
          </p:cNvPr>
          <p:cNvSpPr txBox="1"/>
          <p:nvPr/>
        </p:nvSpPr>
        <p:spPr>
          <a:xfrm>
            <a:off x="3652024" y="5659781"/>
            <a:ext cx="59663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b="1" dirty="0">
                <a:effectLst>
                  <a:glow rad="127000">
                    <a:schemeClr val="bg1"/>
                  </a:glow>
                </a:effectLst>
              </a:rPr>
              <a:t>飛び出し注意</a:t>
            </a:r>
          </a:p>
        </p:txBody>
      </p:sp>
    </p:spTree>
    <p:extLst>
      <p:ext uri="{BB962C8B-B14F-4D97-AF65-F5344CB8AC3E}">
        <p14:creationId xmlns:p14="http://schemas.microsoft.com/office/powerpoint/2010/main" val="2360363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二等辺三角形 1"/>
          <p:cNvSpPr/>
          <p:nvPr/>
        </p:nvSpPr>
        <p:spPr>
          <a:xfrm>
            <a:off x="2919442" y="1744579"/>
            <a:ext cx="6993000" cy="5450305"/>
          </a:xfrm>
          <a:prstGeom prst="triangle">
            <a:avLst/>
          </a:prstGeom>
          <a:solidFill>
            <a:srgbClr val="FFFF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340393" y="2803358"/>
            <a:ext cx="2237873" cy="4859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0975" b="1" dirty="0"/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34340610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B6E1173-4DDD-4FEB-ABE4-F6E3F99E7DCE}"/>
              </a:ext>
            </a:extLst>
          </p:cNvPr>
          <p:cNvGrpSpPr/>
          <p:nvPr/>
        </p:nvGrpSpPr>
        <p:grpSpPr>
          <a:xfrm>
            <a:off x="2917799" y="1317599"/>
            <a:ext cx="6966000" cy="6966000"/>
            <a:chOff x="2917799" y="1317599"/>
            <a:chExt cx="6966000" cy="6966000"/>
          </a:xfrm>
        </p:grpSpPr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4017CA08-D028-41EA-A852-FFDA7EAC4D0D}"/>
                </a:ext>
              </a:extLst>
            </p:cNvPr>
            <p:cNvGrpSpPr/>
            <p:nvPr/>
          </p:nvGrpSpPr>
          <p:grpSpPr>
            <a:xfrm>
              <a:off x="2917799" y="1317599"/>
              <a:ext cx="6966000" cy="6966000"/>
              <a:chOff x="1278168" y="2878369"/>
              <a:chExt cx="7044858" cy="7044858"/>
            </a:xfrm>
          </p:grpSpPr>
          <p:sp>
            <p:nvSpPr>
              <p:cNvPr id="6" name="楕円 5">
                <a:extLst>
                  <a:ext uri="{FF2B5EF4-FFF2-40B4-BE49-F238E27FC236}">
                    <a16:creationId xmlns:a16="http://schemas.microsoft.com/office/drawing/2014/main" id="{5E53423D-7E0C-49BD-858C-370416B7A3F9}"/>
                  </a:ext>
                </a:extLst>
              </p:cNvPr>
              <p:cNvSpPr/>
              <p:nvPr/>
            </p:nvSpPr>
            <p:spPr>
              <a:xfrm>
                <a:off x="1278168" y="2878369"/>
                <a:ext cx="7044858" cy="7044858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4" name="楕円 3">
                <a:extLst>
                  <a:ext uri="{FF2B5EF4-FFF2-40B4-BE49-F238E27FC236}">
                    <a16:creationId xmlns:a16="http://schemas.microsoft.com/office/drawing/2014/main" id="{ABB33CE6-805E-49A9-ABAD-7C48DA5890D4}"/>
                  </a:ext>
                </a:extLst>
              </p:cNvPr>
              <p:cNvSpPr/>
              <p:nvPr/>
            </p:nvSpPr>
            <p:spPr>
              <a:xfrm>
                <a:off x="1455654" y="3055855"/>
                <a:ext cx="6689885" cy="6689885"/>
              </a:xfrm>
              <a:prstGeom prst="ellipse">
                <a:avLst/>
              </a:prstGeom>
              <a:solidFill>
                <a:srgbClr val="FF0000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</p:grp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D6A6884-6FD8-4731-814B-5279B268EE91}"/>
                </a:ext>
              </a:extLst>
            </p:cNvPr>
            <p:cNvSpPr txBox="1"/>
            <p:nvPr/>
          </p:nvSpPr>
          <p:spPr>
            <a:xfrm>
              <a:off x="3949381" y="2193680"/>
              <a:ext cx="4960001" cy="17584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450" b="1" dirty="0">
                  <a:solidFill>
                    <a:schemeClr val="bg1"/>
                  </a:solidFill>
                </a:rPr>
                <a:t>止まれ</a:t>
              </a:r>
            </a:p>
          </p:txBody>
        </p:sp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8483DD13-DDB3-4143-A39B-740270FAC72B}"/>
                </a:ext>
              </a:extLst>
            </p:cNvPr>
            <p:cNvCxnSpPr/>
            <p:nvPr/>
          </p:nvCxnSpPr>
          <p:spPr>
            <a:xfrm>
              <a:off x="3892213" y="4086993"/>
              <a:ext cx="5017169" cy="0"/>
            </a:xfrm>
            <a:prstGeom prst="line">
              <a:avLst/>
            </a:prstGeom>
            <a:ln w="1143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C701CE5-A3AF-45AE-92D5-41E78C28DC85}"/>
                </a:ext>
              </a:extLst>
            </p:cNvPr>
            <p:cNvSpPr txBox="1"/>
            <p:nvPr/>
          </p:nvSpPr>
          <p:spPr>
            <a:xfrm>
              <a:off x="5145000" y="4369090"/>
              <a:ext cx="2511595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6600" b="1" dirty="0">
                  <a:solidFill>
                    <a:schemeClr val="bg1"/>
                  </a:solidFill>
                  <a:latin typeface="+mn-ea"/>
                </a:rPr>
                <a:t>STOP</a:t>
              </a:r>
              <a:endParaRPr kumimoji="1" lang="ja-JP" altLang="en-US" sz="6600" b="1" dirty="0">
                <a:solidFill>
                  <a:schemeClr val="bg1"/>
                </a:solidFill>
                <a:latin typeface="+mn-ea"/>
              </a:endParaRPr>
            </a:p>
          </p:txBody>
        </p:sp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49315D1C-E3D3-4DD3-9D92-B42C948F0ABF}"/>
                </a:ext>
              </a:extLst>
            </p:cNvPr>
            <p:cNvGrpSpPr/>
            <p:nvPr/>
          </p:nvGrpSpPr>
          <p:grpSpPr>
            <a:xfrm>
              <a:off x="4881357" y="5252580"/>
              <a:ext cx="3489431" cy="2148403"/>
              <a:chOff x="2758636" y="6810932"/>
              <a:chExt cx="4652574" cy="2864534"/>
            </a:xfrm>
          </p:grpSpPr>
          <p:grpSp>
            <p:nvGrpSpPr>
              <p:cNvPr id="12" name="グループ化 11">
                <a:extLst>
                  <a:ext uri="{FF2B5EF4-FFF2-40B4-BE49-F238E27FC236}">
                    <a16:creationId xmlns:a16="http://schemas.microsoft.com/office/drawing/2014/main" id="{55C9B96D-2F3B-4323-9AC3-6B751D485FDC}"/>
                  </a:ext>
                </a:extLst>
              </p:cNvPr>
              <p:cNvGrpSpPr/>
              <p:nvPr/>
            </p:nvGrpSpPr>
            <p:grpSpPr>
              <a:xfrm rot="21357449">
                <a:off x="2758636" y="6810932"/>
                <a:ext cx="1421152" cy="2164401"/>
                <a:chOff x="2141161" y="6700665"/>
                <a:chExt cx="1367368" cy="2164401"/>
              </a:xfrm>
            </p:grpSpPr>
            <p:sp>
              <p:nvSpPr>
                <p:cNvPr id="10" name="楕円 9">
                  <a:extLst>
                    <a:ext uri="{FF2B5EF4-FFF2-40B4-BE49-F238E27FC236}">
                      <a16:creationId xmlns:a16="http://schemas.microsoft.com/office/drawing/2014/main" id="{4BE62D38-F278-40F1-8ABD-62491182FF54}"/>
                    </a:ext>
                  </a:extLst>
                </p:cNvPr>
                <p:cNvSpPr/>
                <p:nvPr/>
              </p:nvSpPr>
              <p:spPr>
                <a:xfrm rot="20055205">
                  <a:off x="2141161" y="6700665"/>
                  <a:ext cx="1052026" cy="213560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350"/>
                </a:p>
              </p:txBody>
            </p:sp>
            <p:sp>
              <p:nvSpPr>
                <p:cNvPr id="11" name="台形 10">
                  <a:extLst>
                    <a:ext uri="{FF2B5EF4-FFF2-40B4-BE49-F238E27FC236}">
                      <a16:creationId xmlns:a16="http://schemas.microsoft.com/office/drawing/2014/main" id="{1326BC20-C155-4318-8C55-DDD6FC198B19}"/>
                    </a:ext>
                  </a:extLst>
                </p:cNvPr>
                <p:cNvSpPr/>
                <p:nvPr/>
              </p:nvSpPr>
              <p:spPr>
                <a:xfrm rot="9058292">
                  <a:off x="2553668" y="8003277"/>
                  <a:ext cx="954861" cy="861789"/>
                </a:xfrm>
                <a:prstGeom prst="trapezoid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350"/>
                </a:p>
              </p:txBody>
            </p:sp>
          </p:grpSp>
          <p:grpSp>
            <p:nvGrpSpPr>
              <p:cNvPr id="13" name="グループ化 12">
                <a:extLst>
                  <a:ext uri="{FF2B5EF4-FFF2-40B4-BE49-F238E27FC236}">
                    <a16:creationId xmlns:a16="http://schemas.microsoft.com/office/drawing/2014/main" id="{660E1D26-4CF0-4C95-B971-0E165502DC1C}"/>
                  </a:ext>
                </a:extLst>
              </p:cNvPr>
              <p:cNvGrpSpPr/>
              <p:nvPr/>
            </p:nvGrpSpPr>
            <p:grpSpPr>
              <a:xfrm rot="3409018">
                <a:off x="5643964" y="6873638"/>
                <a:ext cx="1346019" cy="2188472"/>
                <a:chOff x="2141164" y="6700700"/>
                <a:chExt cx="1346019" cy="2188472"/>
              </a:xfrm>
            </p:grpSpPr>
            <p:sp>
              <p:nvSpPr>
                <p:cNvPr id="14" name="楕円 13">
                  <a:extLst>
                    <a:ext uri="{FF2B5EF4-FFF2-40B4-BE49-F238E27FC236}">
                      <a16:creationId xmlns:a16="http://schemas.microsoft.com/office/drawing/2014/main" id="{20304F15-8F60-42E1-AACF-23C8D05AC3BD}"/>
                    </a:ext>
                  </a:extLst>
                </p:cNvPr>
                <p:cNvSpPr/>
                <p:nvPr/>
              </p:nvSpPr>
              <p:spPr>
                <a:xfrm rot="20055205">
                  <a:off x="2141164" y="6700700"/>
                  <a:ext cx="1052022" cy="2135607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350"/>
                </a:p>
              </p:txBody>
            </p:sp>
            <p:sp>
              <p:nvSpPr>
                <p:cNvPr id="15" name="台形 14">
                  <a:extLst>
                    <a:ext uri="{FF2B5EF4-FFF2-40B4-BE49-F238E27FC236}">
                      <a16:creationId xmlns:a16="http://schemas.microsoft.com/office/drawing/2014/main" id="{A39EE913-0348-475D-9D52-59D483DB673A}"/>
                    </a:ext>
                  </a:extLst>
                </p:cNvPr>
                <p:cNvSpPr/>
                <p:nvPr/>
              </p:nvSpPr>
              <p:spPr>
                <a:xfrm rot="9058292">
                  <a:off x="2532321" y="8027383"/>
                  <a:ext cx="954862" cy="861789"/>
                </a:xfrm>
                <a:prstGeom prst="trapezoid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1350"/>
                </a:p>
              </p:txBody>
            </p:sp>
          </p:grpSp>
          <p:sp>
            <p:nvSpPr>
              <p:cNvPr id="16" name="弦 15">
                <a:extLst>
                  <a:ext uri="{FF2B5EF4-FFF2-40B4-BE49-F238E27FC236}">
                    <a16:creationId xmlns:a16="http://schemas.microsoft.com/office/drawing/2014/main" id="{36DFCB1D-0B51-4565-90FA-49D1F7DE6C69}"/>
                  </a:ext>
                </a:extLst>
              </p:cNvPr>
              <p:cNvSpPr/>
              <p:nvPr/>
            </p:nvSpPr>
            <p:spPr>
              <a:xfrm rot="15701335">
                <a:off x="3649186" y="8920425"/>
                <a:ext cx="883925" cy="570431"/>
              </a:xfrm>
              <a:prstGeom prst="chord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 dirty="0"/>
              </a:p>
            </p:txBody>
          </p:sp>
          <p:sp>
            <p:nvSpPr>
              <p:cNvPr id="17" name="弦 16">
                <a:extLst>
                  <a:ext uri="{FF2B5EF4-FFF2-40B4-BE49-F238E27FC236}">
                    <a16:creationId xmlns:a16="http://schemas.microsoft.com/office/drawing/2014/main" id="{F8EDB1C1-F922-4C72-85FD-07A0A19CF0E3}"/>
                  </a:ext>
                </a:extLst>
              </p:cNvPr>
              <p:cNvSpPr/>
              <p:nvPr/>
            </p:nvSpPr>
            <p:spPr>
              <a:xfrm rot="17429410">
                <a:off x="5024862" y="8969484"/>
                <a:ext cx="883921" cy="528043"/>
              </a:xfrm>
              <a:prstGeom prst="chord">
                <a:avLst>
                  <a:gd name="adj1" fmla="val 3677033"/>
                  <a:gd name="adj2" fmla="val 1868199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96921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017CA08-D028-41EA-A852-FFDA7EAC4D0D}"/>
              </a:ext>
            </a:extLst>
          </p:cNvPr>
          <p:cNvGrpSpPr/>
          <p:nvPr/>
        </p:nvGrpSpPr>
        <p:grpSpPr>
          <a:xfrm>
            <a:off x="2917800" y="1317599"/>
            <a:ext cx="6966001" cy="6966000"/>
            <a:chOff x="1278168" y="2878369"/>
            <a:chExt cx="7044858" cy="7044858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5E53423D-7E0C-49BD-858C-370416B7A3F9}"/>
                </a:ext>
              </a:extLst>
            </p:cNvPr>
            <p:cNvSpPr/>
            <p:nvPr/>
          </p:nvSpPr>
          <p:spPr>
            <a:xfrm>
              <a:off x="1278168" y="2878369"/>
              <a:ext cx="7044858" cy="7044858"/>
            </a:xfrm>
            <a:prstGeom prst="ellipse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ABB33CE6-805E-49A9-ABAD-7C48DA5890D4}"/>
                </a:ext>
              </a:extLst>
            </p:cNvPr>
            <p:cNvSpPr/>
            <p:nvPr/>
          </p:nvSpPr>
          <p:spPr>
            <a:xfrm>
              <a:off x="1333975" y="2934175"/>
              <a:ext cx="6935635" cy="6935636"/>
            </a:xfrm>
            <a:prstGeom prst="ellipse">
              <a:avLst/>
            </a:prstGeom>
            <a:solidFill>
              <a:srgbClr val="0070C0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B48EE56C-FD94-4491-BD17-054D8FF504A3}"/>
              </a:ext>
            </a:extLst>
          </p:cNvPr>
          <p:cNvGrpSpPr/>
          <p:nvPr/>
        </p:nvGrpSpPr>
        <p:grpSpPr>
          <a:xfrm>
            <a:off x="4641376" y="2824546"/>
            <a:ext cx="3940874" cy="3928661"/>
            <a:chOff x="2483731" y="3873700"/>
            <a:chExt cx="5254498" cy="5238215"/>
          </a:xfrm>
        </p:grpSpPr>
        <p:sp>
          <p:nvSpPr>
            <p:cNvPr id="3" name="アーチ 2">
              <a:extLst>
                <a:ext uri="{FF2B5EF4-FFF2-40B4-BE49-F238E27FC236}">
                  <a16:creationId xmlns:a16="http://schemas.microsoft.com/office/drawing/2014/main" id="{6AB9A915-76FB-47E2-A338-8BEE076AB0E3}"/>
                </a:ext>
              </a:extLst>
            </p:cNvPr>
            <p:cNvSpPr/>
            <p:nvPr/>
          </p:nvSpPr>
          <p:spPr>
            <a:xfrm rot="16200000">
              <a:off x="2562208" y="5481875"/>
              <a:ext cx="3551563" cy="3708518"/>
            </a:xfrm>
            <a:prstGeom prst="blockArc">
              <a:avLst>
                <a:gd name="adj1" fmla="val 5964397"/>
                <a:gd name="adj2" fmla="val 20739584"/>
                <a:gd name="adj3" fmla="val 1393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>
                <a:solidFill>
                  <a:schemeClr val="tx1"/>
                </a:solidFill>
              </a:endParaRPr>
            </a:p>
          </p:txBody>
        </p:sp>
        <p:sp>
          <p:nvSpPr>
            <p:cNvPr id="5" name="楕円 4">
              <a:extLst>
                <a:ext uri="{FF2B5EF4-FFF2-40B4-BE49-F238E27FC236}">
                  <a16:creationId xmlns:a16="http://schemas.microsoft.com/office/drawing/2014/main" id="{B0D7D2BE-9293-4C99-9929-A87286BBCF30}"/>
                </a:ext>
              </a:extLst>
            </p:cNvPr>
            <p:cNvSpPr/>
            <p:nvPr/>
          </p:nvSpPr>
          <p:spPr>
            <a:xfrm>
              <a:off x="4042609" y="3873700"/>
              <a:ext cx="834189" cy="77002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54E83E53-43FB-468B-9FC9-813F525C98F0}"/>
                </a:ext>
              </a:extLst>
            </p:cNvPr>
            <p:cNvSpPr/>
            <p:nvPr/>
          </p:nvSpPr>
          <p:spPr>
            <a:xfrm>
              <a:off x="4042609" y="4258711"/>
              <a:ext cx="481263" cy="26032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F99C04BF-BC05-496A-A58B-1752EC7AF258}"/>
                </a:ext>
              </a:extLst>
            </p:cNvPr>
            <p:cNvSpPr/>
            <p:nvPr/>
          </p:nvSpPr>
          <p:spPr>
            <a:xfrm rot="5400000">
              <a:off x="4868779" y="5269832"/>
              <a:ext cx="481263" cy="1203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4637D918-6FE1-480F-AB14-85488DB0155C}"/>
                </a:ext>
              </a:extLst>
            </p:cNvPr>
            <p:cNvSpPr/>
            <p:nvPr/>
          </p:nvSpPr>
          <p:spPr>
            <a:xfrm rot="5400000">
              <a:off x="4892840" y="5560601"/>
              <a:ext cx="481263" cy="21175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4E07B163-5F07-485E-970B-14BDC37DA3D7}"/>
                </a:ext>
              </a:extLst>
            </p:cNvPr>
            <p:cNvSpPr/>
            <p:nvPr/>
          </p:nvSpPr>
          <p:spPr>
            <a:xfrm rot="9269489">
              <a:off x="6110260" y="6394161"/>
              <a:ext cx="481263" cy="17692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7ABDDCB1-4796-47EE-A8E2-7BBD319A754E}"/>
                </a:ext>
              </a:extLst>
            </p:cNvPr>
            <p:cNvSpPr/>
            <p:nvPr/>
          </p:nvSpPr>
          <p:spPr>
            <a:xfrm rot="3977623">
              <a:off x="6884171" y="7451808"/>
              <a:ext cx="481263" cy="122685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749458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017CA08-D028-41EA-A852-FFDA7EAC4D0D}"/>
              </a:ext>
            </a:extLst>
          </p:cNvPr>
          <p:cNvGrpSpPr/>
          <p:nvPr/>
        </p:nvGrpSpPr>
        <p:grpSpPr>
          <a:xfrm>
            <a:off x="2917799" y="1197284"/>
            <a:ext cx="6966001" cy="6966000"/>
            <a:chOff x="1278168" y="2878369"/>
            <a:chExt cx="7044858" cy="7044858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5E53423D-7E0C-49BD-858C-370416B7A3F9}"/>
                </a:ext>
              </a:extLst>
            </p:cNvPr>
            <p:cNvSpPr/>
            <p:nvPr/>
          </p:nvSpPr>
          <p:spPr>
            <a:xfrm>
              <a:off x="1278168" y="2878369"/>
              <a:ext cx="7044858" cy="7044858"/>
            </a:xfrm>
            <a:prstGeom prst="ellipse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ABB33CE6-805E-49A9-ABAD-7C48DA5890D4}"/>
                </a:ext>
              </a:extLst>
            </p:cNvPr>
            <p:cNvSpPr/>
            <p:nvPr/>
          </p:nvSpPr>
          <p:spPr>
            <a:xfrm>
              <a:off x="1333975" y="2934175"/>
              <a:ext cx="6935635" cy="6935636"/>
            </a:xfrm>
            <a:prstGeom prst="ellipse">
              <a:avLst/>
            </a:prstGeom>
            <a:solidFill>
              <a:srgbClr val="0070C0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CA5D2A14-F24A-426A-983A-7F5F9C7F1B20}"/>
              </a:ext>
            </a:extLst>
          </p:cNvPr>
          <p:cNvGrpSpPr/>
          <p:nvPr/>
        </p:nvGrpSpPr>
        <p:grpSpPr>
          <a:xfrm>
            <a:off x="4571999" y="1340781"/>
            <a:ext cx="3657600" cy="5005003"/>
            <a:chOff x="2276979" y="2062112"/>
            <a:chExt cx="4876800" cy="6673337"/>
          </a:xfrm>
        </p:grpSpPr>
        <p:sp>
          <p:nvSpPr>
            <p:cNvPr id="2" name="アーチ 1">
              <a:extLst>
                <a:ext uri="{FF2B5EF4-FFF2-40B4-BE49-F238E27FC236}">
                  <a16:creationId xmlns:a16="http://schemas.microsoft.com/office/drawing/2014/main" id="{1962FEBA-9784-4916-8A5A-2347826A7F2E}"/>
                </a:ext>
              </a:extLst>
            </p:cNvPr>
            <p:cNvSpPr/>
            <p:nvPr/>
          </p:nvSpPr>
          <p:spPr>
            <a:xfrm>
              <a:off x="2397293" y="2062112"/>
              <a:ext cx="4636170" cy="6673337"/>
            </a:xfrm>
            <a:prstGeom prst="blockArc">
              <a:avLst>
                <a:gd name="adj1" fmla="val 11541950"/>
                <a:gd name="adj2" fmla="val 20776162"/>
                <a:gd name="adj3" fmla="val 460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>
                <a:solidFill>
                  <a:schemeClr val="tx1"/>
                </a:solidFill>
              </a:endParaRPr>
            </a:p>
          </p:txBody>
        </p:sp>
        <p:sp>
          <p:nvSpPr>
            <p:cNvPr id="14" name="台形 13">
              <a:extLst>
                <a:ext uri="{FF2B5EF4-FFF2-40B4-BE49-F238E27FC236}">
                  <a16:creationId xmlns:a16="http://schemas.microsoft.com/office/drawing/2014/main" id="{DBC4C7AC-CB30-4542-A6D1-83943BEF5ED1}"/>
                </a:ext>
              </a:extLst>
            </p:cNvPr>
            <p:cNvSpPr/>
            <p:nvPr/>
          </p:nvSpPr>
          <p:spPr>
            <a:xfrm rot="10800000">
              <a:off x="2276979" y="4379495"/>
              <a:ext cx="4876800" cy="3320716"/>
            </a:xfrm>
            <a:prstGeom prst="trapezoi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5" name="台形 14">
              <a:extLst>
                <a:ext uri="{FF2B5EF4-FFF2-40B4-BE49-F238E27FC236}">
                  <a16:creationId xmlns:a16="http://schemas.microsoft.com/office/drawing/2014/main" id="{BFB89B87-D3C8-4DF4-996B-DBE0A146DEEF}"/>
                </a:ext>
              </a:extLst>
            </p:cNvPr>
            <p:cNvSpPr/>
            <p:nvPr/>
          </p:nvSpPr>
          <p:spPr>
            <a:xfrm rot="10800000">
              <a:off x="5438272" y="4146002"/>
              <a:ext cx="1306931" cy="1035597"/>
            </a:xfrm>
            <a:prstGeom prst="trapezoid">
              <a:avLst/>
            </a:prstGeom>
            <a:solidFill>
              <a:srgbClr val="0070C0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156A300-94A8-43A8-B855-BCD108E3386F}"/>
              </a:ext>
            </a:extLst>
          </p:cNvPr>
          <p:cNvSpPr txBox="1"/>
          <p:nvPr/>
        </p:nvSpPr>
        <p:spPr>
          <a:xfrm>
            <a:off x="4415887" y="5514787"/>
            <a:ext cx="4138262" cy="1685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350" b="1" dirty="0">
                <a:solidFill>
                  <a:srgbClr val="FFFF00"/>
                </a:solidFill>
              </a:rPr>
              <a:t>清掃中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6BDC8BA-C8A9-4255-9EC5-DDD070AC966E}"/>
              </a:ext>
            </a:extLst>
          </p:cNvPr>
          <p:cNvSpPr txBox="1"/>
          <p:nvPr/>
        </p:nvSpPr>
        <p:spPr>
          <a:xfrm>
            <a:off x="4265867" y="6887258"/>
            <a:ext cx="443830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300" b="1" dirty="0">
                <a:solidFill>
                  <a:schemeClr val="bg1"/>
                </a:solidFill>
              </a:rPr>
              <a:t>ご協力お願い致します</a:t>
            </a:r>
          </a:p>
        </p:txBody>
      </p:sp>
    </p:spTree>
    <p:extLst>
      <p:ext uri="{BB962C8B-B14F-4D97-AF65-F5344CB8AC3E}">
        <p14:creationId xmlns:p14="http://schemas.microsoft.com/office/powerpoint/2010/main" val="1900398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017CA08-D028-41EA-A852-FFDA7EAC4D0D}"/>
              </a:ext>
            </a:extLst>
          </p:cNvPr>
          <p:cNvGrpSpPr/>
          <p:nvPr/>
        </p:nvGrpSpPr>
        <p:grpSpPr>
          <a:xfrm>
            <a:off x="2917799" y="1197284"/>
            <a:ext cx="6966001" cy="6966000"/>
            <a:chOff x="1278168" y="2878369"/>
            <a:chExt cx="7044858" cy="7044858"/>
          </a:xfrm>
          <a:solidFill>
            <a:srgbClr val="00B050"/>
          </a:solidFill>
        </p:grpSpPr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5E53423D-7E0C-49BD-858C-370416B7A3F9}"/>
                </a:ext>
              </a:extLst>
            </p:cNvPr>
            <p:cNvSpPr/>
            <p:nvPr/>
          </p:nvSpPr>
          <p:spPr>
            <a:xfrm>
              <a:off x="1278168" y="2878369"/>
              <a:ext cx="7044858" cy="7044858"/>
            </a:xfrm>
            <a:prstGeom prst="ellipse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ABB33CE6-805E-49A9-ABAD-7C48DA5890D4}"/>
                </a:ext>
              </a:extLst>
            </p:cNvPr>
            <p:cNvSpPr/>
            <p:nvPr/>
          </p:nvSpPr>
          <p:spPr>
            <a:xfrm>
              <a:off x="1333975" y="2934175"/>
              <a:ext cx="6935635" cy="6935636"/>
            </a:xfrm>
            <a:prstGeom prst="ellipse">
              <a:avLst/>
            </a:pr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FCD989E3-D4B1-410D-B26A-B2BF7BB679F2}"/>
              </a:ext>
            </a:extLst>
          </p:cNvPr>
          <p:cNvGrpSpPr/>
          <p:nvPr/>
        </p:nvGrpSpPr>
        <p:grpSpPr>
          <a:xfrm>
            <a:off x="4116932" y="1961323"/>
            <a:ext cx="3854436" cy="4764153"/>
            <a:chOff x="1794070" y="2534652"/>
            <a:chExt cx="5139248" cy="6352204"/>
          </a:xfrm>
        </p:grpSpPr>
        <p:sp>
          <p:nvSpPr>
            <p:cNvPr id="3" name="平行四辺形 2">
              <a:extLst>
                <a:ext uri="{FF2B5EF4-FFF2-40B4-BE49-F238E27FC236}">
                  <a16:creationId xmlns:a16="http://schemas.microsoft.com/office/drawing/2014/main" id="{B1891603-6F35-46EF-AF62-E43F96F68808}"/>
                </a:ext>
              </a:extLst>
            </p:cNvPr>
            <p:cNvSpPr/>
            <p:nvPr/>
          </p:nvSpPr>
          <p:spPr>
            <a:xfrm>
              <a:off x="2983833" y="2534652"/>
              <a:ext cx="3437018" cy="4379495"/>
            </a:xfrm>
            <a:prstGeom prst="parallelogram">
              <a:avLst>
                <a:gd name="adj" fmla="val 551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grpSp>
          <p:nvGrpSpPr>
            <p:cNvPr id="24" name="グループ化 23">
              <a:extLst>
                <a:ext uri="{FF2B5EF4-FFF2-40B4-BE49-F238E27FC236}">
                  <a16:creationId xmlns:a16="http://schemas.microsoft.com/office/drawing/2014/main" id="{17A18DA3-4970-4ADF-91BE-820ED98D4922}"/>
                </a:ext>
              </a:extLst>
            </p:cNvPr>
            <p:cNvGrpSpPr/>
            <p:nvPr/>
          </p:nvGrpSpPr>
          <p:grpSpPr>
            <a:xfrm>
              <a:off x="1794070" y="2756844"/>
              <a:ext cx="5139248" cy="6130012"/>
              <a:chOff x="1794070" y="2756844"/>
              <a:chExt cx="5139248" cy="6130012"/>
            </a:xfrm>
          </p:grpSpPr>
          <p:sp>
            <p:nvSpPr>
              <p:cNvPr id="12" name="平行四辺形 11">
                <a:extLst>
                  <a:ext uri="{FF2B5EF4-FFF2-40B4-BE49-F238E27FC236}">
                    <a16:creationId xmlns:a16="http://schemas.microsoft.com/office/drawing/2014/main" id="{2F035F09-8120-4603-AFF7-CA5BCF42A289}"/>
                  </a:ext>
                </a:extLst>
              </p:cNvPr>
              <p:cNvSpPr/>
              <p:nvPr/>
            </p:nvSpPr>
            <p:spPr>
              <a:xfrm rot="13890822">
                <a:off x="3384565" y="6067554"/>
                <a:ext cx="3112807" cy="2525798"/>
              </a:xfrm>
              <a:prstGeom prst="parallelogram">
                <a:avLst>
                  <a:gd name="adj" fmla="val 79863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5" name="四角形: 1 つの角を丸める 4">
                <a:extLst>
                  <a:ext uri="{FF2B5EF4-FFF2-40B4-BE49-F238E27FC236}">
                    <a16:creationId xmlns:a16="http://schemas.microsoft.com/office/drawing/2014/main" id="{40AF531D-10F7-4CA8-BEF4-6F244FCFC77F}"/>
                  </a:ext>
                </a:extLst>
              </p:cNvPr>
              <p:cNvSpPr/>
              <p:nvPr/>
            </p:nvSpPr>
            <p:spPr>
              <a:xfrm rot="19514507">
                <a:off x="4023936" y="6806798"/>
                <a:ext cx="443392" cy="1307909"/>
              </a:xfrm>
              <a:prstGeom prst="round1Rect">
                <a:avLst>
                  <a:gd name="adj" fmla="val 50000"/>
                </a:avLst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6" name="四角形: 1 つの角を丸める 15">
                <a:extLst>
                  <a:ext uri="{FF2B5EF4-FFF2-40B4-BE49-F238E27FC236}">
                    <a16:creationId xmlns:a16="http://schemas.microsoft.com/office/drawing/2014/main" id="{35416E47-DC50-41AF-A852-E06A45573CA2}"/>
                  </a:ext>
                </a:extLst>
              </p:cNvPr>
              <p:cNvSpPr/>
              <p:nvPr/>
            </p:nvSpPr>
            <p:spPr>
              <a:xfrm rot="12261880" flipH="1">
                <a:off x="3927289" y="5043687"/>
                <a:ext cx="383075" cy="1839676"/>
              </a:xfrm>
              <a:prstGeom prst="round1Rect">
                <a:avLst>
                  <a:gd name="adj" fmla="val 50000"/>
                </a:avLst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20" name="四角形: 1 つの角を丸める 19">
                <a:extLst>
                  <a:ext uri="{FF2B5EF4-FFF2-40B4-BE49-F238E27FC236}">
                    <a16:creationId xmlns:a16="http://schemas.microsoft.com/office/drawing/2014/main" id="{291A00FE-E152-4AFC-A9A3-6B48F1288190}"/>
                  </a:ext>
                </a:extLst>
              </p:cNvPr>
              <p:cNvSpPr/>
              <p:nvPr/>
            </p:nvSpPr>
            <p:spPr>
              <a:xfrm rot="9611064">
                <a:off x="4830667" y="5082975"/>
                <a:ext cx="413661" cy="1207372"/>
              </a:xfrm>
              <a:prstGeom prst="round1Rect">
                <a:avLst>
                  <a:gd name="adj" fmla="val 50000"/>
                </a:avLst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1E900684-C01F-4730-9D06-964285A8A57D}"/>
                  </a:ext>
                </a:extLst>
              </p:cNvPr>
              <p:cNvSpPr/>
              <p:nvPr/>
            </p:nvSpPr>
            <p:spPr>
              <a:xfrm>
                <a:off x="5150208" y="5858462"/>
                <a:ext cx="1783110" cy="414000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 dirty="0"/>
              </a:p>
            </p:txBody>
          </p:sp>
          <p:sp>
            <p:nvSpPr>
              <p:cNvPr id="9" name="平行四辺形 8">
                <a:extLst>
                  <a:ext uri="{FF2B5EF4-FFF2-40B4-BE49-F238E27FC236}">
                    <a16:creationId xmlns:a16="http://schemas.microsoft.com/office/drawing/2014/main" id="{B61F806A-7115-49B3-979A-00EE7EB4CA5E}"/>
                  </a:ext>
                </a:extLst>
              </p:cNvPr>
              <p:cNvSpPr/>
              <p:nvPr/>
            </p:nvSpPr>
            <p:spPr>
              <a:xfrm flipH="1">
                <a:off x="4026568" y="3846952"/>
                <a:ext cx="1058112" cy="1384515"/>
              </a:xfrm>
              <a:prstGeom prst="parallelogram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21" name="四角形: 1 つの角を丸める 20">
                <a:extLst>
                  <a:ext uri="{FF2B5EF4-FFF2-40B4-BE49-F238E27FC236}">
                    <a16:creationId xmlns:a16="http://schemas.microsoft.com/office/drawing/2014/main" id="{7DAB0B5A-0289-4AD1-AFD5-53B5F1E63562}"/>
                  </a:ext>
                </a:extLst>
              </p:cNvPr>
              <p:cNvSpPr/>
              <p:nvPr/>
            </p:nvSpPr>
            <p:spPr>
              <a:xfrm rot="13939650" flipH="1">
                <a:off x="3597630" y="3814682"/>
                <a:ext cx="379167" cy="933048"/>
              </a:xfrm>
              <a:prstGeom prst="round1Rect">
                <a:avLst>
                  <a:gd name="adj" fmla="val 50000"/>
                </a:avLst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580DE804-9187-4FF7-BDF3-C066DC83E0AB}"/>
                  </a:ext>
                </a:extLst>
              </p:cNvPr>
              <p:cNvSpPr/>
              <p:nvPr/>
            </p:nvSpPr>
            <p:spPr>
              <a:xfrm>
                <a:off x="1794070" y="4282294"/>
                <a:ext cx="1783110" cy="360000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 dirty="0"/>
              </a:p>
            </p:txBody>
          </p:sp>
          <p:sp>
            <p:nvSpPr>
              <p:cNvPr id="10" name="楕円 9">
                <a:extLst>
                  <a:ext uri="{FF2B5EF4-FFF2-40B4-BE49-F238E27FC236}">
                    <a16:creationId xmlns:a16="http://schemas.microsoft.com/office/drawing/2014/main" id="{E620BD7E-066A-48E2-A6F4-D3DAF31C1962}"/>
                  </a:ext>
                </a:extLst>
              </p:cNvPr>
              <p:cNvSpPr/>
              <p:nvPr/>
            </p:nvSpPr>
            <p:spPr>
              <a:xfrm>
                <a:off x="3900598" y="2756844"/>
                <a:ext cx="900000" cy="900000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6DD782B9-A421-4B11-9B61-163C6DE5510D}"/>
                  </a:ext>
                </a:extLst>
              </p:cNvPr>
              <p:cNvSpPr/>
              <p:nvPr/>
            </p:nvSpPr>
            <p:spPr>
              <a:xfrm>
                <a:off x="4522329" y="3862073"/>
                <a:ext cx="900000" cy="414000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 dirty="0"/>
              </a:p>
            </p:txBody>
          </p:sp>
          <p:sp>
            <p:nvSpPr>
              <p:cNvPr id="11" name="弦 10">
                <a:extLst>
                  <a:ext uri="{FF2B5EF4-FFF2-40B4-BE49-F238E27FC236}">
                    <a16:creationId xmlns:a16="http://schemas.microsoft.com/office/drawing/2014/main" id="{77BDEAA3-16C0-4029-84FD-F8602C928627}"/>
                  </a:ext>
                </a:extLst>
              </p:cNvPr>
              <p:cNvSpPr/>
              <p:nvPr/>
            </p:nvSpPr>
            <p:spPr>
              <a:xfrm rot="14905995">
                <a:off x="4183414" y="3752700"/>
                <a:ext cx="2071883" cy="466605"/>
              </a:xfrm>
              <a:prstGeom prst="chord">
                <a:avLst>
                  <a:gd name="adj1" fmla="val 4782840"/>
                  <a:gd name="adj2" fmla="val 16200000"/>
                </a:avLst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3" name="フローチャート: 結合子 12">
                <a:extLst>
                  <a:ext uri="{FF2B5EF4-FFF2-40B4-BE49-F238E27FC236}">
                    <a16:creationId xmlns:a16="http://schemas.microsoft.com/office/drawing/2014/main" id="{D738AE11-4D94-41A5-A97B-A06F84157514}"/>
                  </a:ext>
                </a:extLst>
              </p:cNvPr>
              <p:cNvSpPr/>
              <p:nvPr/>
            </p:nvSpPr>
            <p:spPr>
              <a:xfrm>
                <a:off x="4042737" y="3770600"/>
                <a:ext cx="1360198" cy="180591"/>
              </a:xfrm>
              <a:prstGeom prst="flowChartConnector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</p:grpSp>
      </p:grp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3333324-55E5-484E-A8A4-B77E6DFD1380}"/>
              </a:ext>
            </a:extLst>
          </p:cNvPr>
          <p:cNvSpPr txBox="1"/>
          <p:nvPr/>
        </p:nvSpPr>
        <p:spPr>
          <a:xfrm>
            <a:off x="4742613" y="5977984"/>
            <a:ext cx="3522155" cy="1419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625" b="1" dirty="0">
                <a:solidFill>
                  <a:schemeClr val="bg1"/>
                </a:solidFill>
              </a:rPr>
              <a:t>非常口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07CA618-D294-45D5-84C5-731958CDD69B}"/>
              </a:ext>
            </a:extLst>
          </p:cNvPr>
          <p:cNvSpPr txBox="1"/>
          <p:nvPr/>
        </p:nvSpPr>
        <p:spPr>
          <a:xfrm>
            <a:off x="5782007" y="7128069"/>
            <a:ext cx="14372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>
                <a:solidFill>
                  <a:schemeClr val="bg1"/>
                </a:solidFill>
              </a:rPr>
              <a:t>EXIT</a:t>
            </a:r>
            <a:endParaRPr kumimoji="1" lang="ja-JP" altLang="en-US" sz="5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6514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017CA08-D028-41EA-A852-FFDA7EAC4D0D}"/>
              </a:ext>
            </a:extLst>
          </p:cNvPr>
          <p:cNvGrpSpPr/>
          <p:nvPr/>
        </p:nvGrpSpPr>
        <p:grpSpPr>
          <a:xfrm>
            <a:off x="2917799" y="1197284"/>
            <a:ext cx="6966001" cy="6966000"/>
            <a:chOff x="1278168" y="2878369"/>
            <a:chExt cx="7044858" cy="7044858"/>
          </a:xfrm>
          <a:solidFill>
            <a:srgbClr val="FF0000"/>
          </a:solidFill>
        </p:grpSpPr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5E53423D-7E0C-49BD-858C-370416B7A3F9}"/>
                </a:ext>
              </a:extLst>
            </p:cNvPr>
            <p:cNvSpPr/>
            <p:nvPr/>
          </p:nvSpPr>
          <p:spPr>
            <a:xfrm>
              <a:off x="1278168" y="2878369"/>
              <a:ext cx="7044858" cy="7044858"/>
            </a:xfrm>
            <a:prstGeom prst="ellipse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ABB33CE6-805E-49A9-ABAD-7C48DA5890D4}"/>
                </a:ext>
              </a:extLst>
            </p:cNvPr>
            <p:cNvSpPr/>
            <p:nvPr/>
          </p:nvSpPr>
          <p:spPr>
            <a:xfrm>
              <a:off x="1333975" y="2934175"/>
              <a:ext cx="6935635" cy="6935636"/>
            </a:xfrm>
            <a:prstGeom prst="ellipse">
              <a:avLst/>
            </a:pr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11" name="楕円 10">
            <a:extLst>
              <a:ext uri="{FF2B5EF4-FFF2-40B4-BE49-F238E27FC236}">
                <a16:creationId xmlns:a16="http://schemas.microsoft.com/office/drawing/2014/main" id="{AE68C847-A739-442B-93DB-F56E36A8D351}"/>
              </a:ext>
            </a:extLst>
          </p:cNvPr>
          <p:cNvSpPr/>
          <p:nvPr/>
        </p:nvSpPr>
        <p:spPr>
          <a:xfrm>
            <a:off x="3664706" y="2052474"/>
            <a:ext cx="5400000" cy="5400000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04E1563-065F-4BFB-A778-480DE63D06A9}"/>
              </a:ext>
            </a:extLst>
          </p:cNvPr>
          <p:cNvSpPr/>
          <p:nvPr/>
        </p:nvSpPr>
        <p:spPr>
          <a:xfrm rot="2629272">
            <a:off x="3496638" y="4443190"/>
            <a:ext cx="5808325" cy="71482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93CB62D-96D8-4DBB-8514-4EAF9D576F76}"/>
              </a:ext>
            </a:extLst>
          </p:cNvPr>
          <p:cNvSpPr txBox="1"/>
          <p:nvPr/>
        </p:nvSpPr>
        <p:spPr>
          <a:xfrm>
            <a:off x="3983478" y="3592542"/>
            <a:ext cx="4834641" cy="2342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000" b="1" dirty="0">
                <a:effectLst>
                  <a:glow rad="127000">
                    <a:schemeClr val="bg1"/>
                  </a:glow>
                </a:effectLst>
              </a:rPr>
              <a:t>関係者以外</a:t>
            </a:r>
            <a:endParaRPr kumimoji="1" lang="en-US" altLang="ja-JP" sz="6000" b="1" dirty="0">
              <a:effectLst>
                <a:glow rad="127000">
                  <a:schemeClr val="bg1"/>
                </a:glow>
              </a:effectLst>
            </a:endParaRPr>
          </a:p>
          <a:p>
            <a:pPr algn="ctr"/>
            <a:r>
              <a:rPr kumimoji="1" lang="ja-JP" altLang="en-US" sz="8625" b="1" dirty="0">
                <a:effectLst>
                  <a:glow rad="127000">
                    <a:schemeClr val="bg1"/>
                  </a:glow>
                </a:effectLst>
              </a:rPr>
              <a:t>立入禁止</a:t>
            </a:r>
          </a:p>
        </p:txBody>
      </p:sp>
    </p:spTree>
    <p:extLst>
      <p:ext uri="{BB962C8B-B14F-4D97-AF65-F5344CB8AC3E}">
        <p14:creationId xmlns:p14="http://schemas.microsoft.com/office/powerpoint/2010/main" val="24587919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017CA08-D028-41EA-A852-FFDA7EAC4D0D}"/>
              </a:ext>
            </a:extLst>
          </p:cNvPr>
          <p:cNvGrpSpPr/>
          <p:nvPr/>
        </p:nvGrpSpPr>
        <p:grpSpPr>
          <a:xfrm>
            <a:off x="2917799" y="1197284"/>
            <a:ext cx="6966001" cy="6966000"/>
            <a:chOff x="1278168" y="2878369"/>
            <a:chExt cx="7044858" cy="7044858"/>
          </a:xfrm>
          <a:solidFill>
            <a:srgbClr val="FF0000"/>
          </a:solidFill>
        </p:grpSpPr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5E53423D-7E0C-49BD-858C-370416B7A3F9}"/>
                </a:ext>
              </a:extLst>
            </p:cNvPr>
            <p:cNvSpPr/>
            <p:nvPr/>
          </p:nvSpPr>
          <p:spPr>
            <a:xfrm>
              <a:off x="1278168" y="2878369"/>
              <a:ext cx="7044858" cy="7044858"/>
            </a:xfrm>
            <a:prstGeom prst="ellipse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ABB33CE6-805E-49A9-ABAD-7C48DA5890D4}"/>
                </a:ext>
              </a:extLst>
            </p:cNvPr>
            <p:cNvSpPr/>
            <p:nvPr/>
          </p:nvSpPr>
          <p:spPr>
            <a:xfrm>
              <a:off x="1333975" y="2934175"/>
              <a:ext cx="6935635" cy="6935636"/>
            </a:xfrm>
            <a:prstGeom prst="ellipse">
              <a:avLst/>
            </a:pr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11" name="楕円 10">
            <a:extLst>
              <a:ext uri="{FF2B5EF4-FFF2-40B4-BE49-F238E27FC236}">
                <a16:creationId xmlns:a16="http://schemas.microsoft.com/office/drawing/2014/main" id="{AE68C847-A739-442B-93DB-F56E36A8D351}"/>
              </a:ext>
            </a:extLst>
          </p:cNvPr>
          <p:cNvSpPr/>
          <p:nvPr/>
        </p:nvSpPr>
        <p:spPr>
          <a:xfrm>
            <a:off x="3664706" y="2052474"/>
            <a:ext cx="5400000" cy="5400000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CE3C227-B866-4AA9-A408-52BBC98C7EA9}"/>
              </a:ext>
            </a:extLst>
          </p:cNvPr>
          <p:cNvSpPr txBox="1"/>
          <p:nvPr/>
        </p:nvSpPr>
        <p:spPr>
          <a:xfrm>
            <a:off x="4843655" y="2395799"/>
            <a:ext cx="343190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7200" b="1" dirty="0">
                <a:latin typeface="+mn-ea"/>
              </a:rPr>
              <a:t>P</a:t>
            </a:r>
            <a:endParaRPr kumimoji="1" lang="ja-JP" altLang="en-US" sz="37200" b="1" dirty="0">
              <a:latin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04E1563-065F-4BFB-A778-480DE63D06A9}"/>
              </a:ext>
            </a:extLst>
          </p:cNvPr>
          <p:cNvSpPr/>
          <p:nvPr/>
        </p:nvSpPr>
        <p:spPr>
          <a:xfrm rot="2629272">
            <a:off x="3496638" y="4443190"/>
            <a:ext cx="5808325" cy="71482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11096607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017CA08-D028-41EA-A852-FFDA7EAC4D0D}"/>
              </a:ext>
            </a:extLst>
          </p:cNvPr>
          <p:cNvGrpSpPr/>
          <p:nvPr/>
        </p:nvGrpSpPr>
        <p:grpSpPr>
          <a:xfrm>
            <a:off x="2917799" y="114441"/>
            <a:ext cx="6966001" cy="6966000"/>
            <a:chOff x="1278168" y="2878369"/>
            <a:chExt cx="7044858" cy="7044858"/>
          </a:xfrm>
          <a:solidFill>
            <a:srgbClr val="FF0000"/>
          </a:solidFill>
        </p:grpSpPr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5E53423D-7E0C-49BD-858C-370416B7A3F9}"/>
                </a:ext>
              </a:extLst>
            </p:cNvPr>
            <p:cNvSpPr/>
            <p:nvPr/>
          </p:nvSpPr>
          <p:spPr>
            <a:xfrm>
              <a:off x="1278168" y="2878369"/>
              <a:ext cx="7044858" cy="7044858"/>
            </a:xfrm>
            <a:prstGeom prst="ellipse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ABB33CE6-805E-49A9-ABAD-7C48DA5890D4}"/>
                </a:ext>
              </a:extLst>
            </p:cNvPr>
            <p:cNvSpPr/>
            <p:nvPr/>
          </p:nvSpPr>
          <p:spPr>
            <a:xfrm>
              <a:off x="1333975" y="2934175"/>
              <a:ext cx="6935635" cy="6935636"/>
            </a:xfrm>
            <a:prstGeom prst="ellipse">
              <a:avLst/>
            </a:pr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11" name="楕円 10">
            <a:extLst>
              <a:ext uri="{FF2B5EF4-FFF2-40B4-BE49-F238E27FC236}">
                <a16:creationId xmlns:a16="http://schemas.microsoft.com/office/drawing/2014/main" id="{AE68C847-A739-442B-93DB-F56E36A8D351}"/>
              </a:ext>
            </a:extLst>
          </p:cNvPr>
          <p:cNvSpPr/>
          <p:nvPr/>
        </p:nvSpPr>
        <p:spPr>
          <a:xfrm>
            <a:off x="3664706" y="981663"/>
            <a:ext cx="5400000" cy="5400000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CE3C227-B866-4AA9-A408-52BBC98C7EA9}"/>
              </a:ext>
            </a:extLst>
          </p:cNvPr>
          <p:cNvSpPr txBox="1"/>
          <p:nvPr/>
        </p:nvSpPr>
        <p:spPr>
          <a:xfrm>
            <a:off x="4843655" y="1312956"/>
            <a:ext cx="343190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7200" b="1" dirty="0">
                <a:latin typeface="+mn-ea"/>
              </a:rPr>
              <a:t>P</a:t>
            </a:r>
            <a:endParaRPr kumimoji="1" lang="ja-JP" altLang="en-US" sz="37200" b="1" dirty="0">
              <a:latin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04E1563-065F-4BFB-A778-480DE63D06A9}"/>
              </a:ext>
            </a:extLst>
          </p:cNvPr>
          <p:cNvSpPr/>
          <p:nvPr/>
        </p:nvSpPr>
        <p:spPr>
          <a:xfrm rot="2629272">
            <a:off x="3496638" y="3348316"/>
            <a:ext cx="5808325" cy="71482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ED4CC91-8DAC-44A9-8327-6814C7BE0C32}"/>
              </a:ext>
            </a:extLst>
          </p:cNvPr>
          <p:cNvSpPr txBox="1"/>
          <p:nvPr/>
        </p:nvSpPr>
        <p:spPr>
          <a:xfrm>
            <a:off x="4258745" y="7535759"/>
            <a:ext cx="4601726" cy="1419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625" b="1" dirty="0">
                <a:effectLst>
                  <a:glow rad="63500">
                    <a:srgbClr val="FF0000"/>
                  </a:glow>
                </a:effectLst>
              </a:rPr>
              <a:t>駐車禁止</a:t>
            </a:r>
          </a:p>
        </p:txBody>
      </p:sp>
    </p:spTree>
    <p:extLst>
      <p:ext uri="{BB962C8B-B14F-4D97-AF65-F5344CB8AC3E}">
        <p14:creationId xmlns:p14="http://schemas.microsoft.com/office/powerpoint/2010/main" val="33845350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B7EDA87-5E1C-4A03-9948-89CBF9CD7C53}"/>
              </a:ext>
            </a:extLst>
          </p:cNvPr>
          <p:cNvGrpSpPr/>
          <p:nvPr/>
        </p:nvGrpSpPr>
        <p:grpSpPr>
          <a:xfrm>
            <a:off x="2917799" y="1317600"/>
            <a:ext cx="6966001" cy="6966000"/>
            <a:chOff x="2917799" y="1197284"/>
            <a:chExt cx="6966001" cy="6966000"/>
          </a:xfrm>
        </p:grpSpPr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4017CA08-D028-41EA-A852-FFDA7EAC4D0D}"/>
                </a:ext>
              </a:extLst>
            </p:cNvPr>
            <p:cNvGrpSpPr/>
            <p:nvPr/>
          </p:nvGrpSpPr>
          <p:grpSpPr>
            <a:xfrm>
              <a:off x="2917799" y="1197284"/>
              <a:ext cx="6966001" cy="6966000"/>
              <a:chOff x="1278168" y="2878369"/>
              <a:chExt cx="7044858" cy="7044858"/>
            </a:xfrm>
            <a:solidFill>
              <a:srgbClr val="FF0000"/>
            </a:solidFill>
          </p:grpSpPr>
          <p:sp>
            <p:nvSpPr>
              <p:cNvPr id="6" name="楕円 5">
                <a:extLst>
                  <a:ext uri="{FF2B5EF4-FFF2-40B4-BE49-F238E27FC236}">
                    <a16:creationId xmlns:a16="http://schemas.microsoft.com/office/drawing/2014/main" id="{5E53423D-7E0C-49BD-858C-370416B7A3F9}"/>
                  </a:ext>
                </a:extLst>
              </p:cNvPr>
              <p:cNvSpPr/>
              <p:nvPr/>
            </p:nvSpPr>
            <p:spPr>
              <a:xfrm>
                <a:off x="1278168" y="2878369"/>
                <a:ext cx="7044858" cy="7044858"/>
              </a:xfrm>
              <a:prstGeom prst="ellips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4" name="楕円 3">
                <a:extLst>
                  <a:ext uri="{FF2B5EF4-FFF2-40B4-BE49-F238E27FC236}">
                    <a16:creationId xmlns:a16="http://schemas.microsoft.com/office/drawing/2014/main" id="{ABB33CE6-805E-49A9-ABAD-7C48DA5890D4}"/>
                  </a:ext>
                </a:extLst>
              </p:cNvPr>
              <p:cNvSpPr/>
              <p:nvPr/>
            </p:nvSpPr>
            <p:spPr>
              <a:xfrm>
                <a:off x="1333975" y="2934175"/>
                <a:ext cx="6935635" cy="6935636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</p:grpSp>
        <p:sp>
          <p:nvSpPr>
            <p:cNvPr id="11" name="楕円 10">
              <a:extLst>
                <a:ext uri="{FF2B5EF4-FFF2-40B4-BE49-F238E27FC236}">
                  <a16:creationId xmlns:a16="http://schemas.microsoft.com/office/drawing/2014/main" id="{AE68C847-A739-442B-93DB-F56E36A8D351}"/>
                </a:ext>
              </a:extLst>
            </p:cNvPr>
            <p:cNvSpPr/>
            <p:nvPr/>
          </p:nvSpPr>
          <p:spPr>
            <a:xfrm>
              <a:off x="3664706" y="2052474"/>
              <a:ext cx="5400000" cy="5400000"/>
            </a:xfrm>
            <a:prstGeom prst="ellipse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004E1563-065F-4BFB-A778-480DE63D06A9}"/>
                </a:ext>
              </a:extLst>
            </p:cNvPr>
            <p:cNvSpPr/>
            <p:nvPr/>
          </p:nvSpPr>
          <p:spPr>
            <a:xfrm rot="2629272">
              <a:off x="3496638" y="4443190"/>
              <a:ext cx="5808325" cy="71482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1955827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70D483E-ED5D-42A0-A04A-C5FF62B17CC3}"/>
              </a:ext>
            </a:extLst>
          </p:cNvPr>
          <p:cNvGrpSpPr/>
          <p:nvPr/>
        </p:nvGrpSpPr>
        <p:grpSpPr>
          <a:xfrm>
            <a:off x="2917800" y="1317600"/>
            <a:ext cx="6966000" cy="6966000"/>
            <a:chOff x="2917800" y="1046378"/>
            <a:chExt cx="6966000" cy="6966000"/>
          </a:xfrm>
        </p:grpSpPr>
        <p:sp>
          <p:nvSpPr>
            <p:cNvPr id="2" name="楕円 1">
              <a:extLst>
                <a:ext uri="{FF2B5EF4-FFF2-40B4-BE49-F238E27FC236}">
                  <a16:creationId xmlns:a16="http://schemas.microsoft.com/office/drawing/2014/main" id="{D80A4107-78BB-4DDD-967A-E2D7766800F3}"/>
                </a:ext>
              </a:extLst>
            </p:cNvPr>
            <p:cNvSpPr/>
            <p:nvPr/>
          </p:nvSpPr>
          <p:spPr>
            <a:xfrm>
              <a:off x="2917800" y="1046378"/>
              <a:ext cx="6966000" cy="696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" name="楕円 2">
              <a:extLst>
                <a:ext uri="{FF2B5EF4-FFF2-40B4-BE49-F238E27FC236}">
                  <a16:creationId xmlns:a16="http://schemas.microsoft.com/office/drawing/2014/main" id="{A50D3C98-6E47-4763-9538-CDB0A78F610F}"/>
                </a:ext>
              </a:extLst>
            </p:cNvPr>
            <p:cNvSpPr/>
            <p:nvPr/>
          </p:nvSpPr>
          <p:spPr>
            <a:xfrm>
              <a:off x="3552300" y="1680878"/>
              <a:ext cx="5697000" cy="5697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pic>
          <p:nvPicPr>
            <p:cNvPr id="8" name="図 7" descr="画面の領域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0735" y="2360929"/>
              <a:ext cx="3060128" cy="4038365"/>
            </a:xfrm>
            <a:prstGeom prst="rect">
              <a:avLst/>
            </a:prstGeom>
          </p:spPr>
        </p:pic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CDBD80CE-0F7C-48C9-95EC-237C8631FF02}"/>
                </a:ext>
              </a:extLst>
            </p:cNvPr>
            <p:cNvSpPr/>
            <p:nvPr/>
          </p:nvSpPr>
          <p:spPr>
            <a:xfrm rot="2629272">
              <a:off x="3496638" y="4171968"/>
              <a:ext cx="5808325" cy="71482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6767529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1FE612EF-7EF5-40DF-90E1-5071D3C35BF5}"/>
              </a:ext>
            </a:extLst>
          </p:cNvPr>
          <p:cNvGrpSpPr/>
          <p:nvPr/>
        </p:nvGrpSpPr>
        <p:grpSpPr>
          <a:xfrm>
            <a:off x="2917800" y="1317600"/>
            <a:ext cx="6966000" cy="6966000"/>
            <a:chOff x="156599" y="1756799"/>
            <a:chExt cx="9288000" cy="9288000"/>
          </a:xfrm>
        </p:grpSpPr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4017CA08-D028-41EA-A852-FFDA7EAC4D0D}"/>
                </a:ext>
              </a:extLst>
            </p:cNvPr>
            <p:cNvGrpSpPr/>
            <p:nvPr/>
          </p:nvGrpSpPr>
          <p:grpSpPr>
            <a:xfrm>
              <a:off x="156599" y="1756799"/>
              <a:ext cx="9288000" cy="9288000"/>
              <a:chOff x="1278168" y="2878369"/>
              <a:chExt cx="7044858" cy="7044858"/>
            </a:xfrm>
          </p:grpSpPr>
          <p:sp>
            <p:nvSpPr>
              <p:cNvPr id="6" name="楕円 5">
                <a:extLst>
                  <a:ext uri="{FF2B5EF4-FFF2-40B4-BE49-F238E27FC236}">
                    <a16:creationId xmlns:a16="http://schemas.microsoft.com/office/drawing/2014/main" id="{5E53423D-7E0C-49BD-858C-370416B7A3F9}"/>
                  </a:ext>
                </a:extLst>
              </p:cNvPr>
              <p:cNvSpPr/>
              <p:nvPr/>
            </p:nvSpPr>
            <p:spPr>
              <a:xfrm>
                <a:off x="1278168" y="2878369"/>
                <a:ext cx="7044858" cy="704485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4" name="楕円 3">
                <a:extLst>
                  <a:ext uri="{FF2B5EF4-FFF2-40B4-BE49-F238E27FC236}">
                    <a16:creationId xmlns:a16="http://schemas.microsoft.com/office/drawing/2014/main" id="{ABB33CE6-805E-49A9-ABAD-7C48DA5890D4}"/>
                  </a:ext>
                </a:extLst>
              </p:cNvPr>
              <p:cNvSpPr/>
              <p:nvPr/>
            </p:nvSpPr>
            <p:spPr>
              <a:xfrm>
                <a:off x="1382647" y="2982849"/>
                <a:ext cx="6853718" cy="6853718"/>
              </a:xfrm>
              <a:prstGeom prst="ellipse">
                <a:avLst/>
              </a:prstGeom>
              <a:solidFill>
                <a:schemeClr val="tx1"/>
              </a:solidFill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 dirty="0"/>
              </a:p>
            </p:txBody>
          </p:sp>
        </p:grpSp>
        <p:sp>
          <p:nvSpPr>
            <p:cNvPr id="10" name="楕円 9">
              <a:extLst>
                <a:ext uri="{FF2B5EF4-FFF2-40B4-BE49-F238E27FC236}">
                  <a16:creationId xmlns:a16="http://schemas.microsoft.com/office/drawing/2014/main" id="{3A475E07-C47D-48C6-9BB4-D1D60DBB9BF0}"/>
                </a:ext>
              </a:extLst>
            </p:cNvPr>
            <p:cNvSpPr/>
            <p:nvPr/>
          </p:nvSpPr>
          <p:spPr>
            <a:xfrm>
              <a:off x="521689" y="2080799"/>
              <a:ext cx="8640000" cy="8640000"/>
            </a:xfrm>
            <a:prstGeom prst="ellipse">
              <a:avLst/>
            </a:prstGeom>
            <a:solidFill>
              <a:srgbClr val="FFFF00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D9D5E4A-EA8C-420F-BBC7-D3FBDE066E07}"/>
                </a:ext>
              </a:extLst>
            </p:cNvPr>
            <p:cNvSpPr txBox="1"/>
            <p:nvPr/>
          </p:nvSpPr>
          <p:spPr>
            <a:xfrm>
              <a:off x="2486424" y="2969842"/>
              <a:ext cx="4628345" cy="1600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7200" b="1"/>
                <a:t>DANGER</a:t>
              </a:r>
              <a:endParaRPr kumimoji="1" lang="ja-JP" altLang="en-US" sz="7200" b="1" dirty="0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B6DF9AF-FE87-489E-8082-031D11932E72}"/>
                </a:ext>
              </a:extLst>
            </p:cNvPr>
            <p:cNvSpPr txBox="1"/>
            <p:nvPr/>
          </p:nvSpPr>
          <p:spPr>
            <a:xfrm>
              <a:off x="1636098" y="4260030"/>
              <a:ext cx="6329001" cy="38010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7925" b="1" dirty="0"/>
                <a:t>危険</a:t>
              </a:r>
            </a:p>
          </p:txBody>
        </p:sp>
        <p:sp>
          <p:nvSpPr>
            <p:cNvPr id="24" name="平行四辺形 23">
              <a:extLst>
                <a:ext uri="{FF2B5EF4-FFF2-40B4-BE49-F238E27FC236}">
                  <a16:creationId xmlns:a16="http://schemas.microsoft.com/office/drawing/2014/main" id="{D623CC78-A0A5-4F6D-9523-A3E6A5675FD9}"/>
                </a:ext>
              </a:extLst>
            </p:cNvPr>
            <p:cNvSpPr/>
            <p:nvPr/>
          </p:nvSpPr>
          <p:spPr>
            <a:xfrm>
              <a:off x="1515778" y="7737290"/>
              <a:ext cx="1941292" cy="1583191"/>
            </a:xfrm>
            <a:prstGeom prst="parallelogram">
              <a:avLst>
                <a:gd name="adj" fmla="val 66505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25" name="平行四辺形 24">
              <a:extLst>
                <a:ext uri="{FF2B5EF4-FFF2-40B4-BE49-F238E27FC236}">
                  <a16:creationId xmlns:a16="http://schemas.microsoft.com/office/drawing/2014/main" id="{5DA765C7-39EF-4197-9645-9E29B1E6CE15}"/>
                </a:ext>
              </a:extLst>
            </p:cNvPr>
            <p:cNvSpPr/>
            <p:nvPr/>
          </p:nvSpPr>
          <p:spPr>
            <a:xfrm>
              <a:off x="2555426" y="7737290"/>
              <a:ext cx="2449615" cy="2641952"/>
            </a:xfrm>
            <a:prstGeom prst="parallelogram">
              <a:avLst>
                <a:gd name="adj" fmla="val 66505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26" name="平行四辺形 25">
              <a:extLst>
                <a:ext uri="{FF2B5EF4-FFF2-40B4-BE49-F238E27FC236}">
                  <a16:creationId xmlns:a16="http://schemas.microsoft.com/office/drawing/2014/main" id="{9316FD3E-09F7-4FA4-A717-6298E6D7E515}"/>
                </a:ext>
              </a:extLst>
            </p:cNvPr>
            <p:cNvSpPr/>
            <p:nvPr/>
          </p:nvSpPr>
          <p:spPr>
            <a:xfrm>
              <a:off x="705750" y="7737290"/>
              <a:ext cx="1235542" cy="652732"/>
            </a:xfrm>
            <a:prstGeom prst="parallelogram">
              <a:avLst>
                <a:gd name="adj" fmla="val 66505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27" name="平行四辺形 26">
              <a:extLst>
                <a:ext uri="{FF2B5EF4-FFF2-40B4-BE49-F238E27FC236}">
                  <a16:creationId xmlns:a16="http://schemas.microsoft.com/office/drawing/2014/main" id="{447907F3-F6CA-4E84-AF55-1218040135BF}"/>
                </a:ext>
              </a:extLst>
            </p:cNvPr>
            <p:cNvSpPr/>
            <p:nvPr/>
          </p:nvSpPr>
          <p:spPr>
            <a:xfrm>
              <a:off x="3994893" y="7737290"/>
              <a:ext cx="2703022" cy="2983509"/>
            </a:xfrm>
            <a:prstGeom prst="parallelogram">
              <a:avLst>
                <a:gd name="adj" fmla="val 66505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28" name="平行四辺形 27">
              <a:extLst>
                <a:ext uri="{FF2B5EF4-FFF2-40B4-BE49-F238E27FC236}">
                  <a16:creationId xmlns:a16="http://schemas.microsoft.com/office/drawing/2014/main" id="{669B16A9-8C7D-4B52-98F9-F9E370366706}"/>
                </a:ext>
              </a:extLst>
            </p:cNvPr>
            <p:cNvSpPr/>
            <p:nvPr/>
          </p:nvSpPr>
          <p:spPr>
            <a:xfrm>
              <a:off x="5711139" y="7737290"/>
              <a:ext cx="2703022" cy="2770290"/>
            </a:xfrm>
            <a:prstGeom prst="parallelogram">
              <a:avLst>
                <a:gd name="adj" fmla="val 66505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0" name="二等辺三角形 29">
              <a:extLst>
                <a:ext uri="{FF2B5EF4-FFF2-40B4-BE49-F238E27FC236}">
                  <a16:creationId xmlns:a16="http://schemas.microsoft.com/office/drawing/2014/main" id="{C482A9E1-B8D7-4561-A059-40199E592A81}"/>
                </a:ext>
              </a:extLst>
            </p:cNvPr>
            <p:cNvSpPr/>
            <p:nvPr/>
          </p:nvSpPr>
          <p:spPr>
            <a:xfrm rot="18232868">
              <a:off x="786305" y="8216523"/>
              <a:ext cx="674892" cy="525421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1" name="二等辺三角形 30">
              <a:extLst>
                <a:ext uri="{FF2B5EF4-FFF2-40B4-BE49-F238E27FC236}">
                  <a16:creationId xmlns:a16="http://schemas.microsoft.com/office/drawing/2014/main" id="{149541B1-C01E-48BF-8FBE-8FAE7ED00E91}"/>
                </a:ext>
              </a:extLst>
            </p:cNvPr>
            <p:cNvSpPr/>
            <p:nvPr/>
          </p:nvSpPr>
          <p:spPr>
            <a:xfrm rot="18079875">
              <a:off x="1514266" y="9040329"/>
              <a:ext cx="804522" cy="727376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2" name="二等辺三角形 31">
              <a:extLst>
                <a:ext uri="{FF2B5EF4-FFF2-40B4-BE49-F238E27FC236}">
                  <a16:creationId xmlns:a16="http://schemas.microsoft.com/office/drawing/2014/main" id="{41D9A7C0-93A0-4349-8EC0-C3A4D9E04166}"/>
                </a:ext>
              </a:extLst>
            </p:cNvPr>
            <p:cNvSpPr/>
            <p:nvPr/>
          </p:nvSpPr>
          <p:spPr>
            <a:xfrm rot="18079875">
              <a:off x="2889122" y="9876565"/>
              <a:ext cx="416196" cy="649214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3" name="二等辺三角形 32">
              <a:extLst>
                <a:ext uri="{FF2B5EF4-FFF2-40B4-BE49-F238E27FC236}">
                  <a16:creationId xmlns:a16="http://schemas.microsoft.com/office/drawing/2014/main" id="{F83A9185-6543-4161-84AC-89EB9E523685}"/>
                </a:ext>
              </a:extLst>
            </p:cNvPr>
            <p:cNvSpPr/>
            <p:nvPr/>
          </p:nvSpPr>
          <p:spPr>
            <a:xfrm rot="7453569">
              <a:off x="5565684" y="10166436"/>
              <a:ext cx="1023585" cy="582671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40083475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1FE612EF-7EF5-40DF-90E1-5071D3C35BF5}"/>
              </a:ext>
            </a:extLst>
          </p:cNvPr>
          <p:cNvGrpSpPr/>
          <p:nvPr/>
        </p:nvGrpSpPr>
        <p:grpSpPr>
          <a:xfrm>
            <a:off x="2917799" y="1317599"/>
            <a:ext cx="6966000" cy="6966000"/>
            <a:chOff x="156599" y="1756799"/>
            <a:chExt cx="9288000" cy="9288000"/>
          </a:xfrm>
        </p:grpSpPr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4017CA08-D028-41EA-A852-FFDA7EAC4D0D}"/>
                </a:ext>
              </a:extLst>
            </p:cNvPr>
            <p:cNvGrpSpPr/>
            <p:nvPr/>
          </p:nvGrpSpPr>
          <p:grpSpPr>
            <a:xfrm>
              <a:off x="156599" y="1756799"/>
              <a:ext cx="9288000" cy="9288000"/>
              <a:chOff x="1278168" y="2878369"/>
              <a:chExt cx="7044858" cy="7044858"/>
            </a:xfrm>
          </p:grpSpPr>
          <p:sp>
            <p:nvSpPr>
              <p:cNvPr id="6" name="楕円 5">
                <a:extLst>
                  <a:ext uri="{FF2B5EF4-FFF2-40B4-BE49-F238E27FC236}">
                    <a16:creationId xmlns:a16="http://schemas.microsoft.com/office/drawing/2014/main" id="{5E53423D-7E0C-49BD-858C-370416B7A3F9}"/>
                  </a:ext>
                </a:extLst>
              </p:cNvPr>
              <p:cNvSpPr/>
              <p:nvPr/>
            </p:nvSpPr>
            <p:spPr>
              <a:xfrm>
                <a:off x="1278168" y="2878369"/>
                <a:ext cx="7044858" cy="7044858"/>
              </a:xfrm>
              <a:prstGeom prst="ellipse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4" name="楕円 3">
                <a:extLst>
                  <a:ext uri="{FF2B5EF4-FFF2-40B4-BE49-F238E27FC236}">
                    <a16:creationId xmlns:a16="http://schemas.microsoft.com/office/drawing/2014/main" id="{ABB33CE6-805E-49A9-ABAD-7C48DA5890D4}"/>
                  </a:ext>
                </a:extLst>
              </p:cNvPr>
              <p:cNvSpPr/>
              <p:nvPr/>
            </p:nvSpPr>
            <p:spPr>
              <a:xfrm>
                <a:off x="1382647" y="2982849"/>
                <a:ext cx="6853718" cy="6853718"/>
              </a:xfrm>
              <a:prstGeom prst="ellipse">
                <a:avLst/>
              </a:prstGeom>
              <a:solidFill>
                <a:schemeClr val="tx1"/>
              </a:solidFill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 dirty="0"/>
              </a:p>
            </p:txBody>
          </p:sp>
        </p:grpSp>
        <p:sp>
          <p:nvSpPr>
            <p:cNvPr id="10" name="楕円 9">
              <a:extLst>
                <a:ext uri="{FF2B5EF4-FFF2-40B4-BE49-F238E27FC236}">
                  <a16:creationId xmlns:a16="http://schemas.microsoft.com/office/drawing/2014/main" id="{3A475E07-C47D-48C6-9BB4-D1D60DBB9BF0}"/>
                </a:ext>
              </a:extLst>
            </p:cNvPr>
            <p:cNvSpPr/>
            <p:nvPr/>
          </p:nvSpPr>
          <p:spPr>
            <a:xfrm>
              <a:off x="521689" y="2080799"/>
              <a:ext cx="8640000" cy="8640000"/>
            </a:xfrm>
            <a:prstGeom prst="ellipse">
              <a:avLst/>
            </a:prstGeom>
            <a:solidFill>
              <a:srgbClr val="FFFF00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24" name="平行四辺形 23">
              <a:extLst>
                <a:ext uri="{FF2B5EF4-FFF2-40B4-BE49-F238E27FC236}">
                  <a16:creationId xmlns:a16="http://schemas.microsoft.com/office/drawing/2014/main" id="{D623CC78-A0A5-4F6D-9523-A3E6A5675FD9}"/>
                </a:ext>
              </a:extLst>
            </p:cNvPr>
            <p:cNvSpPr/>
            <p:nvPr/>
          </p:nvSpPr>
          <p:spPr>
            <a:xfrm>
              <a:off x="1515778" y="7737290"/>
              <a:ext cx="1941292" cy="1583191"/>
            </a:xfrm>
            <a:prstGeom prst="parallelogram">
              <a:avLst>
                <a:gd name="adj" fmla="val 66505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25" name="平行四辺形 24">
              <a:extLst>
                <a:ext uri="{FF2B5EF4-FFF2-40B4-BE49-F238E27FC236}">
                  <a16:creationId xmlns:a16="http://schemas.microsoft.com/office/drawing/2014/main" id="{5DA765C7-39EF-4197-9645-9E29B1E6CE15}"/>
                </a:ext>
              </a:extLst>
            </p:cNvPr>
            <p:cNvSpPr/>
            <p:nvPr/>
          </p:nvSpPr>
          <p:spPr>
            <a:xfrm>
              <a:off x="2555426" y="7721248"/>
              <a:ext cx="2449615" cy="2641952"/>
            </a:xfrm>
            <a:prstGeom prst="parallelogram">
              <a:avLst>
                <a:gd name="adj" fmla="val 66505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26" name="平行四辺形 25">
              <a:extLst>
                <a:ext uri="{FF2B5EF4-FFF2-40B4-BE49-F238E27FC236}">
                  <a16:creationId xmlns:a16="http://schemas.microsoft.com/office/drawing/2014/main" id="{9316FD3E-09F7-4FA4-A717-6298E6D7E515}"/>
                </a:ext>
              </a:extLst>
            </p:cNvPr>
            <p:cNvSpPr/>
            <p:nvPr/>
          </p:nvSpPr>
          <p:spPr>
            <a:xfrm>
              <a:off x="705750" y="7737290"/>
              <a:ext cx="1235542" cy="652732"/>
            </a:xfrm>
            <a:prstGeom prst="parallelogram">
              <a:avLst>
                <a:gd name="adj" fmla="val 66505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27" name="平行四辺形 26">
              <a:extLst>
                <a:ext uri="{FF2B5EF4-FFF2-40B4-BE49-F238E27FC236}">
                  <a16:creationId xmlns:a16="http://schemas.microsoft.com/office/drawing/2014/main" id="{447907F3-F6CA-4E84-AF55-1218040135BF}"/>
                </a:ext>
              </a:extLst>
            </p:cNvPr>
            <p:cNvSpPr/>
            <p:nvPr/>
          </p:nvSpPr>
          <p:spPr>
            <a:xfrm>
              <a:off x="3994893" y="7721248"/>
              <a:ext cx="2703022" cy="3137298"/>
            </a:xfrm>
            <a:prstGeom prst="parallelogram">
              <a:avLst>
                <a:gd name="adj" fmla="val 66505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28" name="平行四辺形 27">
              <a:extLst>
                <a:ext uri="{FF2B5EF4-FFF2-40B4-BE49-F238E27FC236}">
                  <a16:creationId xmlns:a16="http://schemas.microsoft.com/office/drawing/2014/main" id="{669B16A9-8C7D-4B52-98F9-F9E370366706}"/>
                </a:ext>
              </a:extLst>
            </p:cNvPr>
            <p:cNvSpPr/>
            <p:nvPr/>
          </p:nvSpPr>
          <p:spPr>
            <a:xfrm>
              <a:off x="5711139" y="7721249"/>
              <a:ext cx="2703022" cy="2826466"/>
            </a:xfrm>
            <a:prstGeom prst="parallelogram">
              <a:avLst>
                <a:gd name="adj" fmla="val 66505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0" name="二等辺三角形 29">
              <a:extLst>
                <a:ext uri="{FF2B5EF4-FFF2-40B4-BE49-F238E27FC236}">
                  <a16:creationId xmlns:a16="http://schemas.microsoft.com/office/drawing/2014/main" id="{C482A9E1-B8D7-4561-A059-40199E592A81}"/>
                </a:ext>
              </a:extLst>
            </p:cNvPr>
            <p:cNvSpPr/>
            <p:nvPr/>
          </p:nvSpPr>
          <p:spPr>
            <a:xfrm rot="18232868">
              <a:off x="786305" y="8216523"/>
              <a:ext cx="674892" cy="525421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1" name="二等辺三角形 30">
              <a:extLst>
                <a:ext uri="{FF2B5EF4-FFF2-40B4-BE49-F238E27FC236}">
                  <a16:creationId xmlns:a16="http://schemas.microsoft.com/office/drawing/2014/main" id="{149541B1-C01E-48BF-8FBE-8FAE7ED00E91}"/>
                </a:ext>
              </a:extLst>
            </p:cNvPr>
            <p:cNvSpPr/>
            <p:nvPr/>
          </p:nvSpPr>
          <p:spPr>
            <a:xfrm rot="18079875">
              <a:off x="1514266" y="9040329"/>
              <a:ext cx="804522" cy="727376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2" name="二等辺三角形 31">
              <a:extLst>
                <a:ext uri="{FF2B5EF4-FFF2-40B4-BE49-F238E27FC236}">
                  <a16:creationId xmlns:a16="http://schemas.microsoft.com/office/drawing/2014/main" id="{41D9A7C0-93A0-4349-8EC0-C3A4D9E04166}"/>
                </a:ext>
              </a:extLst>
            </p:cNvPr>
            <p:cNvSpPr/>
            <p:nvPr/>
          </p:nvSpPr>
          <p:spPr>
            <a:xfrm rot="18079875">
              <a:off x="2889122" y="9876565"/>
              <a:ext cx="416196" cy="649214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3" name="二等辺三角形 32">
              <a:extLst>
                <a:ext uri="{FF2B5EF4-FFF2-40B4-BE49-F238E27FC236}">
                  <a16:creationId xmlns:a16="http://schemas.microsoft.com/office/drawing/2014/main" id="{F83A9185-6543-4161-84AC-89EB9E523685}"/>
                </a:ext>
              </a:extLst>
            </p:cNvPr>
            <p:cNvSpPr/>
            <p:nvPr/>
          </p:nvSpPr>
          <p:spPr>
            <a:xfrm rot="7453569">
              <a:off x="5581726" y="10166436"/>
              <a:ext cx="1023585" cy="582671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5" name="パイ 4"/>
          <p:cNvSpPr/>
          <p:nvPr/>
        </p:nvSpPr>
        <p:spPr>
          <a:xfrm rot="5400000">
            <a:off x="2225424" y="2721421"/>
            <a:ext cx="8425615" cy="6127418"/>
          </a:xfrm>
          <a:prstGeom prst="pie">
            <a:avLst>
              <a:gd name="adj1" fmla="val 5341514"/>
              <a:gd name="adj2" fmla="val 16239013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solidFill>
                <a:schemeClr val="tx1"/>
              </a:solidFill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FF4E11E-23C8-4A92-8960-FFC125671DC2}"/>
              </a:ext>
            </a:extLst>
          </p:cNvPr>
          <p:cNvSpPr txBox="1"/>
          <p:nvPr/>
        </p:nvSpPr>
        <p:spPr>
          <a:xfrm>
            <a:off x="4410218" y="2245862"/>
            <a:ext cx="4147628" cy="1685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350" b="1" dirty="0">
                <a:solidFill>
                  <a:srgbClr val="FFFF00"/>
                </a:solidFill>
              </a:rPr>
              <a:t>工事中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FF4E11E-23C8-4A92-8960-FFC125671DC2}"/>
              </a:ext>
            </a:extLst>
          </p:cNvPr>
          <p:cNvSpPr txBox="1"/>
          <p:nvPr/>
        </p:nvSpPr>
        <p:spPr>
          <a:xfrm>
            <a:off x="3594184" y="4529552"/>
            <a:ext cx="589881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300" b="1" dirty="0">
                <a:solidFill>
                  <a:schemeClr val="bg1"/>
                </a:solidFill>
              </a:rPr>
              <a:t>ご迷惑をおかけしております。</a:t>
            </a:r>
          </a:p>
        </p:txBody>
      </p:sp>
    </p:spTree>
    <p:extLst>
      <p:ext uri="{BB962C8B-B14F-4D97-AF65-F5344CB8AC3E}">
        <p14:creationId xmlns:p14="http://schemas.microsoft.com/office/powerpoint/2010/main" val="9922401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74F3B41-3CE0-42A6-BF2F-69AFFD50DA4C}"/>
              </a:ext>
            </a:extLst>
          </p:cNvPr>
          <p:cNvGrpSpPr/>
          <p:nvPr/>
        </p:nvGrpSpPr>
        <p:grpSpPr>
          <a:xfrm>
            <a:off x="2917800" y="1317600"/>
            <a:ext cx="6966000" cy="6966000"/>
            <a:chOff x="2917799" y="1317599"/>
            <a:chExt cx="6966000" cy="6966000"/>
          </a:xfrm>
        </p:grpSpPr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4017CA08-D028-41EA-A852-FFDA7EAC4D0D}"/>
                </a:ext>
              </a:extLst>
            </p:cNvPr>
            <p:cNvGrpSpPr/>
            <p:nvPr/>
          </p:nvGrpSpPr>
          <p:grpSpPr>
            <a:xfrm>
              <a:off x="2917799" y="1317599"/>
              <a:ext cx="6966000" cy="6966000"/>
              <a:chOff x="1278168" y="2878369"/>
              <a:chExt cx="7044858" cy="7044858"/>
            </a:xfrm>
          </p:grpSpPr>
          <p:sp>
            <p:nvSpPr>
              <p:cNvPr id="6" name="楕円 5">
                <a:extLst>
                  <a:ext uri="{FF2B5EF4-FFF2-40B4-BE49-F238E27FC236}">
                    <a16:creationId xmlns:a16="http://schemas.microsoft.com/office/drawing/2014/main" id="{5E53423D-7E0C-49BD-858C-370416B7A3F9}"/>
                  </a:ext>
                </a:extLst>
              </p:cNvPr>
              <p:cNvSpPr/>
              <p:nvPr/>
            </p:nvSpPr>
            <p:spPr>
              <a:xfrm>
                <a:off x="1278168" y="2878369"/>
                <a:ext cx="7044858" cy="704485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4" name="楕円 3">
                <a:extLst>
                  <a:ext uri="{FF2B5EF4-FFF2-40B4-BE49-F238E27FC236}">
                    <a16:creationId xmlns:a16="http://schemas.microsoft.com/office/drawing/2014/main" id="{ABB33CE6-805E-49A9-ABAD-7C48DA5890D4}"/>
                  </a:ext>
                </a:extLst>
              </p:cNvPr>
              <p:cNvSpPr/>
              <p:nvPr/>
            </p:nvSpPr>
            <p:spPr>
              <a:xfrm>
                <a:off x="1455654" y="3055855"/>
                <a:ext cx="6689885" cy="6689885"/>
              </a:xfrm>
              <a:prstGeom prst="ellipse">
                <a:avLst/>
              </a:prstGeom>
              <a:solidFill>
                <a:srgbClr val="FF0000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</p:grpSp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B780F927-7B70-48AC-BC39-5CD4B5915088}"/>
                </a:ext>
              </a:extLst>
            </p:cNvPr>
            <p:cNvSpPr/>
            <p:nvPr/>
          </p:nvSpPr>
          <p:spPr>
            <a:xfrm>
              <a:off x="3372817" y="4219412"/>
              <a:ext cx="6055963" cy="11623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35005748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1142E49C-3E3C-4E95-8873-B6B76DF52ECE}"/>
              </a:ext>
            </a:extLst>
          </p:cNvPr>
          <p:cNvGrpSpPr/>
          <p:nvPr/>
        </p:nvGrpSpPr>
        <p:grpSpPr>
          <a:xfrm>
            <a:off x="2858468" y="122047"/>
            <a:ext cx="7084665" cy="9357102"/>
            <a:chOff x="2858468" y="122047"/>
            <a:chExt cx="7084665" cy="9357102"/>
          </a:xfrm>
        </p:grpSpPr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FBDAAA35-B297-45EE-8933-CFB8EA3C6CDB}"/>
                </a:ext>
              </a:extLst>
            </p:cNvPr>
            <p:cNvGrpSpPr/>
            <p:nvPr/>
          </p:nvGrpSpPr>
          <p:grpSpPr>
            <a:xfrm>
              <a:off x="2963083" y="197604"/>
              <a:ext cx="6885846" cy="6842257"/>
              <a:chOff x="216977" y="1921789"/>
              <a:chExt cx="9181128" cy="9123009"/>
            </a:xfrm>
          </p:grpSpPr>
          <p:sp>
            <p:nvSpPr>
              <p:cNvPr id="6" name="楕円 5">
                <a:extLst>
                  <a:ext uri="{FF2B5EF4-FFF2-40B4-BE49-F238E27FC236}">
                    <a16:creationId xmlns:a16="http://schemas.microsoft.com/office/drawing/2014/main" id="{5E53423D-7E0C-49BD-858C-370416B7A3F9}"/>
                  </a:ext>
                </a:extLst>
              </p:cNvPr>
              <p:cNvSpPr/>
              <p:nvPr/>
            </p:nvSpPr>
            <p:spPr>
              <a:xfrm>
                <a:off x="216977" y="1921789"/>
                <a:ext cx="9181128" cy="912300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2" name="正方形/長方形 1">
                <a:extLst>
                  <a:ext uri="{FF2B5EF4-FFF2-40B4-BE49-F238E27FC236}">
                    <a16:creationId xmlns:a16="http://schemas.microsoft.com/office/drawing/2014/main" id="{B780F927-7B70-48AC-BC39-5CD4B5915088}"/>
                  </a:ext>
                </a:extLst>
              </p:cNvPr>
              <p:cNvSpPr/>
              <p:nvPr/>
            </p:nvSpPr>
            <p:spPr>
              <a:xfrm>
                <a:off x="763289" y="5625882"/>
                <a:ext cx="8074617" cy="15498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</p:grp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12905CA4-D80F-409B-B11E-A6787E8061E6}"/>
                </a:ext>
              </a:extLst>
            </p:cNvPr>
            <p:cNvSpPr/>
            <p:nvPr/>
          </p:nvSpPr>
          <p:spPr>
            <a:xfrm>
              <a:off x="2859683" y="122047"/>
              <a:ext cx="7083450" cy="9357102"/>
            </a:xfrm>
            <a:prstGeom prst="roundRect">
              <a:avLst>
                <a:gd name="adj" fmla="val 1032"/>
              </a:avLst>
            </a:pr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A6A0FDD3-5611-4EBA-816B-2CB6E4ABFE04}"/>
                </a:ext>
              </a:extLst>
            </p:cNvPr>
            <p:cNvSpPr/>
            <p:nvPr/>
          </p:nvSpPr>
          <p:spPr>
            <a:xfrm>
              <a:off x="2858468" y="7206712"/>
              <a:ext cx="7083450" cy="2249195"/>
            </a:xfrm>
            <a:prstGeom prst="roundRect">
              <a:avLst>
                <a:gd name="adj" fmla="val 1793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F9EB9958-B0A9-4EDC-926A-C9F26F572C2D}"/>
                </a:ext>
              </a:extLst>
            </p:cNvPr>
            <p:cNvSpPr txBox="1"/>
            <p:nvPr/>
          </p:nvSpPr>
          <p:spPr>
            <a:xfrm>
              <a:off x="4133397" y="7231664"/>
              <a:ext cx="4565126" cy="14196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625" b="1" dirty="0">
                  <a:solidFill>
                    <a:schemeClr val="bg1"/>
                  </a:solidFill>
                </a:rPr>
                <a:t>進入禁止</a:t>
              </a:r>
            </a:p>
          </p:txBody>
        </p:sp>
        <p:sp>
          <p:nvSpPr>
            <p:cNvPr id="11" name="四角形: 角を丸くする 10">
              <a:extLst>
                <a:ext uri="{FF2B5EF4-FFF2-40B4-BE49-F238E27FC236}">
                  <a16:creationId xmlns:a16="http://schemas.microsoft.com/office/drawing/2014/main" id="{D492C7FA-E3E4-4476-AC11-C37E920EFBAF}"/>
                </a:ext>
              </a:extLst>
            </p:cNvPr>
            <p:cNvSpPr/>
            <p:nvPr/>
          </p:nvSpPr>
          <p:spPr>
            <a:xfrm>
              <a:off x="2961864" y="8567543"/>
              <a:ext cx="6885846" cy="865117"/>
            </a:xfrm>
            <a:prstGeom prst="round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4500" b="1" dirty="0">
                  <a:solidFill>
                    <a:schemeClr val="tx1"/>
                  </a:solidFill>
                  <a:latin typeface="+mn-ea"/>
                </a:rPr>
                <a:t>DO NOT ENTER</a:t>
              </a:r>
              <a:endParaRPr kumimoji="1" lang="ja-JP" altLang="en-US" sz="4500" b="1" dirty="0">
                <a:solidFill>
                  <a:schemeClr val="tx1"/>
                </a:solidFill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75837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E40A18-8C92-4933-969E-66D97E55FE7A}"/>
              </a:ext>
            </a:extLst>
          </p:cNvPr>
          <p:cNvGrpSpPr/>
          <p:nvPr/>
        </p:nvGrpSpPr>
        <p:grpSpPr>
          <a:xfrm>
            <a:off x="2917799" y="1317599"/>
            <a:ext cx="6966000" cy="6966000"/>
            <a:chOff x="2917799" y="1317599"/>
            <a:chExt cx="6966000" cy="6966000"/>
          </a:xfrm>
        </p:grpSpPr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4017CA08-D028-41EA-A852-FFDA7EAC4D0D}"/>
                </a:ext>
              </a:extLst>
            </p:cNvPr>
            <p:cNvGrpSpPr/>
            <p:nvPr/>
          </p:nvGrpSpPr>
          <p:grpSpPr>
            <a:xfrm>
              <a:off x="2917799" y="1317599"/>
              <a:ext cx="6966000" cy="6966000"/>
              <a:chOff x="1278168" y="2878369"/>
              <a:chExt cx="7044858" cy="7044858"/>
            </a:xfrm>
          </p:grpSpPr>
          <p:sp>
            <p:nvSpPr>
              <p:cNvPr id="6" name="楕円 5">
                <a:extLst>
                  <a:ext uri="{FF2B5EF4-FFF2-40B4-BE49-F238E27FC236}">
                    <a16:creationId xmlns:a16="http://schemas.microsoft.com/office/drawing/2014/main" id="{5E53423D-7E0C-49BD-858C-370416B7A3F9}"/>
                  </a:ext>
                </a:extLst>
              </p:cNvPr>
              <p:cNvSpPr/>
              <p:nvPr/>
            </p:nvSpPr>
            <p:spPr>
              <a:xfrm>
                <a:off x="1278168" y="2878369"/>
                <a:ext cx="7044858" cy="7044858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4" name="楕円 3">
                <a:extLst>
                  <a:ext uri="{FF2B5EF4-FFF2-40B4-BE49-F238E27FC236}">
                    <a16:creationId xmlns:a16="http://schemas.microsoft.com/office/drawing/2014/main" id="{ABB33CE6-805E-49A9-ABAD-7C48DA5890D4}"/>
                  </a:ext>
                </a:extLst>
              </p:cNvPr>
              <p:cNvSpPr/>
              <p:nvPr/>
            </p:nvSpPr>
            <p:spPr>
              <a:xfrm>
                <a:off x="1455654" y="3055855"/>
                <a:ext cx="6689885" cy="6689885"/>
              </a:xfrm>
              <a:prstGeom prst="ellipse">
                <a:avLst/>
              </a:prstGeom>
              <a:solidFill>
                <a:srgbClr val="FF0000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</p:grpSp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B780F927-7B70-48AC-BC39-5CD4B5915088}"/>
                </a:ext>
              </a:extLst>
            </p:cNvPr>
            <p:cNvSpPr/>
            <p:nvPr/>
          </p:nvSpPr>
          <p:spPr>
            <a:xfrm>
              <a:off x="3372817" y="4219412"/>
              <a:ext cx="6055963" cy="11623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CB21A9B-106D-4966-A064-0E6CDBD6675C}"/>
                </a:ext>
              </a:extLst>
            </p:cNvPr>
            <p:cNvSpPr txBox="1"/>
            <p:nvPr/>
          </p:nvSpPr>
          <p:spPr>
            <a:xfrm>
              <a:off x="4128189" y="5759386"/>
              <a:ext cx="4570334" cy="14196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625" b="1" dirty="0">
                  <a:solidFill>
                    <a:schemeClr val="bg1"/>
                  </a:solidFill>
                </a:rPr>
                <a:t>進入禁止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912311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A6E376A-83A3-4429-AA46-C99316A2D774}"/>
              </a:ext>
            </a:extLst>
          </p:cNvPr>
          <p:cNvGrpSpPr/>
          <p:nvPr/>
        </p:nvGrpSpPr>
        <p:grpSpPr>
          <a:xfrm>
            <a:off x="2917798" y="308024"/>
            <a:ext cx="6966000" cy="6966000"/>
            <a:chOff x="156599" y="1756799"/>
            <a:chExt cx="9288000" cy="9288000"/>
          </a:xfrm>
        </p:grpSpPr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4017CA08-D028-41EA-A852-FFDA7EAC4D0D}"/>
                </a:ext>
              </a:extLst>
            </p:cNvPr>
            <p:cNvGrpSpPr/>
            <p:nvPr/>
          </p:nvGrpSpPr>
          <p:grpSpPr>
            <a:xfrm>
              <a:off x="156599" y="1756799"/>
              <a:ext cx="9288000" cy="9288000"/>
              <a:chOff x="1278168" y="2878369"/>
              <a:chExt cx="7044858" cy="7044858"/>
            </a:xfrm>
          </p:grpSpPr>
          <p:sp>
            <p:nvSpPr>
              <p:cNvPr id="6" name="楕円 5">
                <a:extLst>
                  <a:ext uri="{FF2B5EF4-FFF2-40B4-BE49-F238E27FC236}">
                    <a16:creationId xmlns:a16="http://schemas.microsoft.com/office/drawing/2014/main" id="{5E53423D-7E0C-49BD-858C-370416B7A3F9}"/>
                  </a:ext>
                </a:extLst>
              </p:cNvPr>
              <p:cNvSpPr/>
              <p:nvPr/>
            </p:nvSpPr>
            <p:spPr>
              <a:xfrm>
                <a:off x="1278168" y="2878369"/>
                <a:ext cx="7044858" cy="7044858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4" name="楕円 3">
                <a:extLst>
                  <a:ext uri="{FF2B5EF4-FFF2-40B4-BE49-F238E27FC236}">
                    <a16:creationId xmlns:a16="http://schemas.microsoft.com/office/drawing/2014/main" id="{ABB33CE6-805E-49A9-ABAD-7C48DA5890D4}"/>
                  </a:ext>
                </a:extLst>
              </p:cNvPr>
              <p:cNvSpPr/>
              <p:nvPr/>
            </p:nvSpPr>
            <p:spPr>
              <a:xfrm>
                <a:off x="1455654" y="3055855"/>
                <a:ext cx="6689885" cy="6689885"/>
              </a:xfrm>
              <a:prstGeom prst="ellipse">
                <a:avLst/>
              </a:prstGeom>
              <a:solidFill>
                <a:srgbClr val="FF0000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</p:grpSp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B780F927-7B70-48AC-BC39-5CD4B5915088}"/>
                </a:ext>
              </a:extLst>
            </p:cNvPr>
            <p:cNvSpPr/>
            <p:nvPr/>
          </p:nvSpPr>
          <p:spPr>
            <a:xfrm>
              <a:off x="763289" y="5625882"/>
              <a:ext cx="8074617" cy="15498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FF4E11E-23C8-4A92-8960-FFC125671DC2}"/>
              </a:ext>
            </a:extLst>
          </p:cNvPr>
          <p:cNvSpPr txBox="1"/>
          <p:nvPr/>
        </p:nvSpPr>
        <p:spPr>
          <a:xfrm>
            <a:off x="3022860" y="7599291"/>
            <a:ext cx="6755877" cy="1419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625" b="1" dirty="0">
                <a:solidFill>
                  <a:schemeClr val="tx2"/>
                </a:solidFill>
                <a:effectLst>
                  <a:glow rad="127000">
                    <a:schemeClr val="bg1"/>
                  </a:glow>
                </a:effectLst>
              </a:rPr>
              <a:t>車両進入禁止</a:t>
            </a:r>
          </a:p>
        </p:txBody>
      </p:sp>
    </p:spTree>
    <p:extLst>
      <p:ext uri="{BB962C8B-B14F-4D97-AF65-F5344CB8AC3E}">
        <p14:creationId xmlns:p14="http://schemas.microsoft.com/office/powerpoint/2010/main" val="32631342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8C598FBC-5264-4F58-BF7D-66E7451E008A}"/>
              </a:ext>
            </a:extLst>
          </p:cNvPr>
          <p:cNvGrpSpPr/>
          <p:nvPr/>
        </p:nvGrpSpPr>
        <p:grpSpPr>
          <a:xfrm>
            <a:off x="2917800" y="1317600"/>
            <a:ext cx="6966000" cy="6966000"/>
            <a:chOff x="156600" y="160475"/>
            <a:chExt cx="9288000" cy="9288000"/>
          </a:xfrm>
        </p:grpSpPr>
        <p:sp>
          <p:nvSpPr>
            <p:cNvPr id="3" name="楕円 2">
              <a:extLst>
                <a:ext uri="{FF2B5EF4-FFF2-40B4-BE49-F238E27FC236}">
                  <a16:creationId xmlns:a16="http://schemas.microsoft.com/office/drawing/2014/main" id="{29597F6A-E286-4FC8-AB4C-ED7E649B6698}"/>
                </a:ext>
              </a:extLst>
            </p:cNvPr>
            <p:cNvSpPr/>
            <p:nvPr/>
          </p:nvSpPr>
          <p:spPr>
            <a:xfrm>
              <a:off x="156600" y="160475"/>
              <a:ext cx="9288000" cy="9288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7D30BCF6-412D-4BDF-9214-05210BEC84E1}"/>
                </a:ext>
              </a:extLst>
            </p:cNvPr>
            <p:cNvSpPr/>
            <p:nvPr/>
          </p:nvSpPr>
          <p:spPr>
            <a:xfrm>
              <a:off x="1002600" y="1021972"/>
              <a:ext cx="7596000" cy="7596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E27256E9-BBD4-49AF-B2AC-86ED305C972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384" t="15052" r="3522" b="4886"/>
            <a:stretch/>
          </p:blipFill>
          <p:spPr>
            <a:xfrm>
              <a:off x="2023492" y="2236601"/>
              <a:ext cx="5554203" cy="2495226"/>
            </a:xfrm>
            <a:prstGeom prst="rect">
              <a:avLst/>
            </a:prstGeom>
          </p:spPr>
        </p:pic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7EB4F606-D7E8-4189-8CE2-0625AB2BC98B}"/>
                </a:ext>
              </a:extLst>
            </p:cNvPr>
            <p:cNvSpPr/>
            <p:nvPr/>
          </p:nvSpPr>
          <p:spPr>
            <a:xfrm rot="2629272">
              <a:off x="928383" y="4343425"/>
              <a:ext cx="7744433" cy="95309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62D0967-CB5E-4138-B92E-815E3F1447F3}"/>
                </a:ext>
              </a:extLst>
            </p:cNvPr>
            <p:cNvSpPr txBox="1"/>
            <p:nvPr/>
          </p:nvSpPr>
          <p:spPr>
            <a:xfrm>
              <a:off x="2553892" y="4850971"/>
              <a:ext cx="4493407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450" b="1" dirty="0">
                  <a:solidFill>
                    <a:srgbClr val="FF0000"/>
                  </a:solidFill>
                  <a:effectLst>
                    <a:glow rad="127000">
                      <a:schemeClr val="bg1"/>
                    </a:glow>
                  </a:effectLst>
                </a:rPr>
                <a:t>禁煙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CA3AF24-9540-4B4D-8E17-280E2AE36541}"/>
                </a:ext>
              </a:extLst>
            </p:cNvPr>
            <p:cNvSpPr txBox="1"/>
            <p:nvPr/>
          </p:nvSpPr>
          <p:spPr>
            <a:xfrm>
              <a:off x="1227776" y="6851678"/>
              <a:ext cx="7370823" cy="1600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7200" b="1" dirty="0">
                  <a:effectLst>
                    <a:glow rad="127000">
                      <a:schemeClr val="bg1"/>
                    </a:glow>
                  </a:effectLst>
                </a:rPr>
                <a:t>NO</a:t>
              </a:r>
              <a:r>
                <a:rPr kumimoji="1" lang="ja-JP" altLang="en-US" sz="7200" b="1" dirty="0">
                  <a:effectLst>
                    <a:glow rad="127000">
                      <a:schemeClr val="bg1"/>
                    </a:glow>
                  </a:effectLst>
                </a:rPr>
                <a:t> </a:t>
              </a:r>
              <a:r>
                <a:rPr kumimoji="1" lang="en-US" altLang="ja-JP" sz="7200" b="1" dirty="0">
                  <a:effectLst>
                    <a:glow rad="127000">
                      <a:schemeClr val="bg1"/>
                    </a:glow>
                  </a:effectLst>
                </a:rPr>
                <a:t>SMOKING</a:t>
              </a:r>
              <a:endParaRPr kumimoji="1" lang="ja-JP" altLang="en-US" sz="7200" b="1" dirty="0">
                <a:effectLst>
                  <a:glow rad="127000">
                    <a:schemeClr val="bg1"/>
                  </a:glo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548070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8F2AC93A-810E-4311-A030-98725FBFD689}"/>
              </a:ext>
            </a:extLst>
          </p:cNvPr>
          <p:cNvSpPr/>
          <p:nvPr/>
        </p:nvSpPr>
        <p:spPr>
          <a:xfrm>
            <a:off x="2986330" y="2789695"/>
            <a:ext cx="6858000" cy="662552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A3D68615-819B-4C34-9E41-12A1FD322D62}"/>
              </a:ext>
            </a:extLst>
          </p:cNvPr>
          <p:cNvGrpSpPr/>
          <p:nvPr/>
        </p:nvGrpSpPr>
        <p:grpSpPr>
          <a:xfrm>
            <a:off x="5286867" y="3957841"/>
            <a:ext cx="4215061" cy="2504952"/>
            <a:chOff x="3120961" y="2143771"/>
            <a:chExt cx="5620082" cy="3311632"/>
          </a:xfrm>
          <a:solidFill>
            <a:schemeClr val="bg1"/>
          </a:solidFill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3F530896-B762-4D69-9222-BDCAC2C73B92}"/>
                </a:ext>
              </a:extLst>
            </p:cNvPr>
            <p:cNvSpPr/>
            <p:nvPr/>
          </p:nvSpPr>
          <p:spPr>
            <a:xfrm>
              <a:off x="4200040" y="4757980"/>
              <a:ext cx="4541003" cy="69742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6CDD6EB0-9D86-4B08-942F-BBFFAF596D26}"/>
                </a:ext>
              </a:extLst>
            </p:cNvPr>
            <p:cNvSpPr/>
            <p:nvPr/>
          </p:nvSpPr>
          <p:spPr>
            <a:xfrm>
              <a:off x="3239145" y="4757980"/>
              <a:ext cx="743918" cy="69742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1ED30FB0-72D4-403E-9B6C-19A56887BBA3}"/>
                </a:ext>
              </a:extLst>
            </p:cNvPr>
            <p:cNvSpPr/>
            <p:nvPr/>
          </p:nvSpPr>
          <p:spPr>
            <a:xfrm rot="20744183">
              <a:off x="3120961" y="2395815"/>
              <a:ext cx="1287845" cy="2138766"/>
            </a:xfrm>
            <a:custGeom>
              <a:avLst/>
              <a:gdLst>
                <a:gd name="connsiteX0" fmla="*/ 0 w 1287845"/>
                <a:gd name="connsiteY0" fmla="*/ 2138766 h 2138766"/>
                <a:gd name="connsiteX1" fmla="*/ 449451 w 1287845"/>
                <a:gd name="connsiteY1" fmla="*/ 1084881 h 2138766"/>
                <a:gd name="connsiteX2" fmla="*/ 1286359 w 1287845"/>
                <a:gd name="connsiteY2" fmla="*/ 1270861 h 2138766"/>
                <a:gd name="connsiteX3" fmla="*/ 666427 w 1287845"/>
                <a:gd name="connsiteY3" fmla="*/ 495946 h 2138766"/>
                <a:gd name="connsiteX4" fmla="*/ 1162373 w 1287845"/>
                <a:gd name="connsiteY4" fmla="*/ 0 h 2138766"/>
                <a:gd name="connsiteX5" fmla="*/ 1162373 w 1287845"/>
                <a:gd name="connsiteY5" fmla="*/ 0 h 2138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7845" h="2138766">
                  <a:moveTo>
                    <a:pt x="0" y="2138766"/>
                  </a:moveTo>
                  <a:cubicBezTo>
                    <a:pt x="117529" y="1684149"/>
                    <a:pt x="235058" y="1229532"/>
                    <a:pt x="449451" y="1084881"/>
                  </a:cubicBezTo>
                  <a:cubicBezTo>
                    <a:pt x="663844" y="940230"/>
                    <a:pt x="1250196" y="1369017"/>
                    <a:pt x="1286359" y="1270861"/>
                  </a:cubicBezTo>
                  <a:cubicBezTo>
                    <a:pt x="1322522" y="1172705"/>
                    <a:pt x="687091" y="707756"/>
                    <a:pt x="666427" y="495946"/>
                  </a:cubicBezTo>
                  <a:cubicBezTo>
                    <a:pt x="645763" y="284136"/>
                    <a:pt x="1162373" y="0"/>
                    <a:pt x="1162373" y="0"/>
                  </a:cubicBezTo>
                  <a:lnTo>
                    <a:pt x="1162373" y="0"/>
                  </a:lnTo>
                </a:path>
              </a:pathLst>
            </a:custGeom>
            <a:noFill/>
            <a:ln w="269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272E07CB-3DED-4509-9B77-280123942A61}"/>
                </a:ext>
              </a:extLst>
            </p:cNvPr>
            <p:cNvSpPr/>
            <p:nvPr/>
          </p:nvSpPr>
          <p:spPr>
            <a:xfrm rot="242981">
              <a:off x="3886500" y="2143771"/>
              <a:ext cx="2145916" cy="2634713"/>
            </a:xfrm>
            <a:custGeom>
              <a:avLst/>
              <a:gdLst>
                <a:gd name="connsiteX0" fmla="*/ 8297 w 2145916"/>
                <a:gd name="connsiteY0" fmla="*/ 2634712 h 2634712"/>
                <a:gd name="connsiteX1" fmla="*/ 132283 w 2145916"/>
                <a:gd name="connsiteY1" fmla="*/ 1797804 h 2634712"/>
                <a:gd name="connsiteX2" fmla="*/ 922697 w 2145916"/>
                <a:gd name="connsiteY2" fmla="*/ 1782305 h 2634712"/>
                <a:gd name="connsiteX3" fmla="*/ 1186168 w 2145916"/>
                <a:gd name="connsiteY3" fmla="*/ 1270861 h 2634712"/>
                <a:gd name="connsiteX4" fmla="*/ 1899090 w 2145916"/>
                <a:gd name="connsiteY4" fmla="*/ 1224366 h 2634712"/>
                <a:gd name="connsiteX5" fmla="*/ 2131565 w 2145916"/>
                <a:gd name="connsiteY5" fmla="*/ 464949 h 2634712"/>
                <a:gd name="connsiteX6" fmla="*/ 1542629 w 2145916"/>
                <a:gd name="connsiteY6" fmla="*/ 0 h 2634712"/>
                <a:gd name="connsiteX7" fmla="*/ 1542629 w 2145916"/>
                <a:gd name="connsiteY7" fmla="*/ 0 h 2634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5916" h="2634712">
                  <a:moveTo>
                    <a:pt x="8297" y="2634712"/>
                  </a:moveTo>
                  <a:cubicBezTo>
                    <a:pt x="-5910" y="2287292"/>
                    <a:pt x="-20117" y="1939872"/>
                    <a:pt x="132283" y="1797804"/>
                  </a:cubicBezTo>
                  <a:cubicBezTo>
                    <a:pt x="284683" y="1655736"/>
                    <a:pt x="747050" y="1870129"/>
                    <a:pt x="922697" y="1782305"/>
                  </a:cubicBezTo>
                  <a:cubicBezTo>
                    <a:pt x="1098344" y="1694481"/>
                    <a:pt x="1023436" y="1363851"/>
                    <a:pt x="1186168" y="1270861"/>
                  </a:cubicBezTo>
                  <a:cubicBezTo>
                    <a:pt x="1348900" y="1177871"/>
                    <a:pt x="1741524" y="1358685"/>
                    <a:pt x="1899090" y="1224366"/>
                  </a:cubicBezTo>
                  <a:cubicBezTo>
                    <a:pt x="2056656" y="1090047"/>
                    <a:pt x="2190975" y="669010"/>
                    <a:pt x="2131565" y="464949"/>
                  </a:cubicBezTo>
                  <a:cubicBezTo>
                    <a:pt x="2072155" y="260888"/>
                    <a:pt x="1542629" y="0"/>
                    <a:pt x="1542629" y="0"/>
                  </a:cubicBezTo>
                  <a:lnTo>
                    <a:pt x="1542629" y="0"/>
                  </a:lnTo>
                </a:path>
              </a:pathLst>
            </a:custGeom>
            <a:noFill/>
            <a:ln w="269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23628AB1-ADA4-4E50-A6EA-229561CBB178}"/>
              </a:ext>
            </a:extLst>
          </p:cNvPr>
          <p:cNvGrpSpPr/>
          <p:nvPr/>
        </p:nvGrpSpPr>
        <p:grpSpPr>
          <a:xfrm>
            <a:off x="3094097" y="6836746"/>
            <a:ext cx="4774199" cy="1172798"/>
            <a:chOff x="391663" y="9255144"/>
            <a:chExt cx="6365598" cy="1563730"/>
          </a:xfrm>
        </p:grpSpPr>
        <p:sp>
          <p:nvSpPr>
            <p:cNvPr id="22" name="フローチャート: 論理積ゲート 21">
              <a:extLst>
                <a:ext uri="{FF2B5EF4-FFF2-40B4-BE49-F238E27FC236}">
                  <a16:creationId xmlns:a16="http://schemas.microsoft.com/office/drawing/2014/main" id="{2C9CEDBE-68E5-42EC-92BA-87A59AC44520}"/>
                </a:ext>
              </a:extLst>
            </p:cNvPr>
            <p:cNvSpPr/>
            <p:nvPr/>
          </p:nvSpPr>
          <p:spPr>
            <a:xfrm rot="16200000">
              <a:off x="3351064" y="6295743"/>
              <a:ext cx="446795" cy="6365598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24" name="フローチャート: 抜出し 23">
              <a:extLst>
                <a:ext uri="{FF2B5EF4-FFF2-40B4-BE49-F238E27FC236}">
                  <a16:creationId xmlns:a16="http://schemas.microsoft.com/office/drawing/2014/main" id="{9A9FD9CC-DD77-496E-ADD5-6F699BC419BB}"/>
                </a:ext>
              </a:extLst>
            </p:cNvPr>
            <p:cNvSpPr/>
            <p:nvPr/>
          </p:nvSpPr>
          <p:spPr>
            <a:xfrm rot="10800000">
              <a:off x="5775697" y="9295459"/>
              <a:ext cx="493182" cy="211665"/>
            </a:xfrm>
            <a:prstGeom prst="flowChartExtract">
              <a:avLst/>
            </a:prstGeom>
            <a:solidFill>
              <a:srgbClr val="00B050"/>
            </a:solidFill>
            <a:ln cap="rnd">
              <a:solidFill>
                <a:srgbClr val="00B050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25" name="フローチャート: 抜出し 24">
              <a:extLst>
                <a:ext uri="{FF2B5EF4-FFF2-40B4-BE49-F238E27FC236}">
                  <a16:creationId xmlns:a16="http://schemas.microsoft.com/office/drawing/2014/main" id="{6A5AAE63-7FDC-4ED2-953D-6A2239F2C35D}"/>
                </a:ext>
              </a:extLst>
            </p:cNvPr>
            <p:cNvSpPr/>
            <p:nvPr/>
          </p:nvSpPr>
          <p:spPr>
            <a:xfrm rot="10800000">
              <a:off x="1729257" y="9266877"/>
              <a:ext cx="493182" cy="211665"/>
            </a:xfrm>
            <a:prstGeom prst="flowChartExtract">
              <a:avLst/>
            </a:prstGeom>
            <a:solidFill>
              <a:srgbClr val="00B050"/>
            </a:solidFill>
            <a:ln cap="rnd">
              <a:solidFill>
                <a:srgbClr val="00B050"/>
              </a:solidFill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28" name="台形 27">
              <a:extLst>
                <a:ext uri="{FF2B5EF4-FFF2-40B4-BE49-F238E27FC236}">
                  <a16:creationId xmlns:a16="http://schemas.microsoft.com/office/drawing/2014/main" id="{220B9721-D7D3-42E8-BA6A-DC0500D8D041}"/>
                </a:ext>
              </a:extLst>
            </p:cNvPr>
            <p:cNvSpPr/>
            <p:nvPr/>
          </p:nvSpPr>
          <p:spPr>
            <a:xfrm rot="10800000">
              <a:off x="784822" y="9799187"/>
              <a:ext cx="5484057" cy="1019687"/>
            </a:xfrm>
            <a:prstGeom prst="trapezoid">
              <a:avLst>
                <a:gd name="adj" fmla="val 33125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B7CECC3-4917-4447-AECC-BA8AD6EC521A}"/>
              </a:ext>
            </a:extLst>
          </p:cNvPr>
          <p:cNvSpPr txBox="1"/>
          <p:nvPr/>
        </p:nvSpPr>
        <p:spPr>
          <a:xfrm>
            <a:off x="3508180" y="362680"/>
            <a:ext cx="5904854" cy="23891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925" b="1" dirty="0">
                <a:solidFill>
                  <a:schemeClr val="tx2"/>
                </a:solidFill>
              </a:rPr>
              <a:t>喫煙所</a:t>
            </a:r>
          </a:p>
        </p:txBody>
      </p:sp>
    </p:spTree>
    <p:extLst>
      <p:ext uri="{BB962C8B-B14F-4D97-AF65-F5344CB8AC3E}">
        <p14:creationId xmlns:p14="http://schemas.microsoft.com/office/powerpoint/2010/main" val="42789015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605350D5-B2C8-4225-B79D-7DF27A182B91}"/>
              </a:ext>
            </a:extLst>
          </p:cNvPr>
          <p:cNvSpPr/>
          <p:nvPr/>
        </p:nvSpPr>
        <p:spPr>
          <a:xfrm>
            <a:off x="2981971" y="81366"/>
            <a:ext cx="6837659" cy="532366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FF316FB-BE18-46A9-81F6-1266242DD6E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73" b="7180"/>
          <a:stretch/>
        </p:blipFill>
        <p:spPr>
          <a:xfrm>
            <a:off x="3898514" y="1134575"/>
            <a:ext cx="5004572" cy="3270819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CD3FAC-1EE8-473A-9E2F-E195B5D7DB12}"/>
              </a:ext>
            </a:extLst>
          </p:cNvPr>
          <p:cNvSpPr/>
          <p:nvPr/>
        </p:nvSpPr>
        <p:spPr>
          <a:xfrm rot="8587811">
            <a:off x="2332698" y="2364849"/>
            <a:ext cx="8136203" cy="71482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EA4704D-95BA-49FC-8ECC-FFD12AC04944}"/>
              </a:ext>
            </a:extLst>
          </p:cNvPr>
          <p:cNvSpPr txBox="1"/>
          <p:nvPr/>
        </p:nvSpPr>
        <p:spPr>
          <a:xfrm>
            <a:off x="3636252" y="5739237"/>
            <a:ext cx="5756189" cy="1685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350" b="1" dirty="0">
                <a:solidFill>
                  <a:schemeClr val="bg1"/>
                </a:solidFill>
              </a:rPr>
              <a:t>駐車禁止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06A905C-30A9-4784-B26B-C83A3DF7990E}"/>
              </a:ext>
            </a:extLst>
          </p:cNvPr>
          <p:cNvSpPr txBox="1"/>
          <p:nvPr/>
        </p:nvSpPr>
        <p:spPr>
          <a:xfrm>
            <a:off x="3409159" y="7713561"/>
            <a:ext cx="6074810" cy="1419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625" b="1" dirty="0">
                <a:solidFill>
                  <a:srgbClr val="FFFF00"/>
                </a:solidFill>
              </a:rPr>
              <a:t>NO</a:t>
            </a:r>
            <a:r>
              <a:rPr kumimoji="1" lang="ja-JP" altLang="en-US" sz="8625" b="1" dirty="0">
                <a:solidFill>
                  <a:srgbClr val="FFFF00"/>
                </a:solidFill>
              </a:rPr>
              <a:t> </a:t>
            </a:r>
            <a:r>
              <a:rPr kumimoji="1" lang="en-US" altLang="ja-JP" sz="8625" b="1" dirty="0">
                <a:solidFill>
                  <a:srgbClr val="FFFF00"/>
                </a:solidFill>
              </a:rPr>
              <a:t>PARKING</a:t>
            </a:r>
            <a:endParaRPr kumimoji="1" lang="ja-JP" altLang="en-US" sz="8625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1796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矢印: 上 1">
            <a:extLst>
              <a:ext uri="{FF2B5EF4-FFF2-40B4-BE49-F238E27FC236}">
                <a16:creationId xmlns:a16="http://schemas.microsoft.com/office/drawing/2014/main" id="{12D1B19A-F6EB-4676-A0EA-A2AADD6F9007}"/>
              </a:ext>
            </a:extLst>
          </p:cNvPr>
          <p:cNvSpPr/>
          <p:nvPr/>
        </p:nvSpPr>
        <p:spPr>
          <a:xfrm rot="5400000">
            <a:off x="3351660" y="104614"/>
            <a:ext cx="6098281" cy="9391973"/>
          </a:xfrm>
          <a:prstGeom prst="upArrow">
            <a:avLst>
              <a:gd name="adj1" fmla="val 50000"/>
              <a:gd name="adj2" fmla="val 4655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1F889A9-C58B-4064-A5F8-26CE4E9640E7}"/>
              </a:ext>
            </a:extLst>
          </p:cNvPr>
          <p:cNvSpPr txBox="1"/>
          <p:nvPr/>
        </p:nvSpPr>
        <p:spPr>
          <a:xfrm>
            <a:off x="2145323" y="3869576"/>
            <a:ext cx="763172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b="1" dirty="0">
                <a:solidFill>
                  <a:schemeClr val="bg1"/>
                </a:solidFill>
              </a:rPr>
              <a:t>歩行者通路</a:t>
            </a:r>
          </a:p>
        </p:txBody>
      </p:sp>
    </p:spTree>
    <p:extLst>
      <p:ext uri="{BB962C8B-B14F-4D97-AF65-F5344CB8AC3E}">
        <p14:creationId xmlns:p14="http://schemas.microsoft.com/office/powerpoint/2010/main" val="4060389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82F11122-A4AD-45D9-832B-9BB7A7DA43C4}"/>
              </a:ext>
            </a:extLst>
          </p:cNvPr>
          <p:cNvGrpSpPr/>
          <p:nvPr/>
        </p:nvGrpSpPr>
        <p:grpSpPr>
          <a:xfrm>
            <a:off x="2917800" y="467752"/>
            <a:ext cx="6966000" cy="6966000"/>
            <a:chOff x="2917800" y="216199"/>
            <a:chExt cx="6966000" cy="6966000"/>
          </a:xfrm>
        </p:grpSpPr>
        <p:sp>
          <p:nvSpPr>
            <p:cNvPr id="2" name="楕円 1">
              <a:extLst>
                <a:ext uri="{FF2B5EF4-FFF2-40B4-BE49-F238E27FC236}">
                  <a16:creationId xmlns:a16="http://schemas.microsoft.com/office/drawing/2014/main" id="{D80A4107-78BB-4DDD-967A-E2D7766800F3}"/>
                </a:ext>
              </a:extLst>
            </p:cNvPr>
            <p:cNvSpPr/>
            <p:nvPr/>
          </p:nvSpPr>
          <p:spPr>
            <a:xfrm>
              <a:off x="2917800" y="216199"/>
              <a:ext cx="6966000" cy="696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" name="楕円 2">
              <a:extLst>
                <a:ext uri="{FF2B5EF4-FFF2-40B4-BE49-F238E27FC236}">
                  <a16:creationId xmlns:a16="http://schemas.microsoft.com/office/drawing/2014/main" id="{A50D3C98-6E47-4763-9538-CDB0A78F610F}"/>
                </a:ext>
              </a:extLst>
            </p:cNvPr>
            <p:cNvSpPr/>
            <p:nvPr/>
          </p:nvSpPr>
          <p:spPr>
            <a:xfrm>
              <a:off x="3552300" y="850698"/>
              <a:ext cx="5697000" cy="5697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pic>
          <p:nvPicPr>
            <p:cNvPr id="8" name="図 7" descr="画面の領域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0735" y="1530749"/>
              <a:ext cx="3060128" cy="4038365"/>
            </a:xfrm>
            <a:prstGeom prst="rect">
              <a:avLst/>
            </a:prstGeom>
          </p:spPr>
        </p:pic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CDBD80CE-0F7C-48C9-95EC-237C8631FF02}"/>
                </a:ext>
              </a:extLst>
            </p:cNvPr>
            <p:cNvSpPr/>
            <p:nvPr/>
          </p:nvSpPr>
          <p:spPr>
            <a:xfrm rot="2629272">
              <a:off x="3496638" y="3341788"/>
              <a:ext cx="5808325" cy="71482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ED4CC91-8DAC-44A9-8327-6814C7BE0C32}"/>
              </a:ext>
            </a:extLst>
          </p:cNvPr>
          <p:cNvSpPr txBox="1"/>
          <p:nvPr/>
        </p:nvSpPr>
        <p:spPr>
          <a:xfrm>
            <a:off x="4110066" y="7789139"/>
            <a:ext cx="4581466" cy="1419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625" b="1" dirty="0">
                <a:solidFill>
                  <a:srgbClr val="FF0000"/>
                </a:solidFill>
                <a:effectLst>
                  <a:glow rad="127000">
                    <a:srgbClr val="FFFF00"/>
                  </a:glow>
                </a:effectLst>
              </a:rPr>
              <a:t>火気厳禁</a:t>
            </a:r>
          </a:p>
        </p:txBody>
      </p:sp>
    </p:spTree>
    <p:extLst>
      <p:ext uri="{BB962C8B-B14F-4D97-AF65-F5344CB8AC3E}">
        <p14:creationId xmlns:p14="http://schemas.microsoft.com/office/powerpoint/2010/main" val="40707002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矢印: 上 1">
            <a:extLst>
              <a:ext uri="{FF2B5EF4-FFF2-40B4-BE49-F238E27FC236}">
                <a16:creationId xmlns:a16="http://schemas.microsoft.com/office/drawing/2014/main" id="{12D1B19A-F6EB-4676-A0EA-A2AADD6F9007}"/>
              </a:ext>
            </a:extLst>
          </p:cNvPr>
          <p:cNvSpPr/>
          <p:nvPr/>
        </p:nvSpPr>
        <p:spPr>
          <a:xfrm rot="5400000">
            <a:off x="3351660" y="104614"/>
            <a:ext cx="6098281" cy="9391973"/>
          </a:xfrm>
          <a:prstGeom prst="upArrow">
            <a:avLst>
              <a:gd name="adj1" fmla="val 50000"/>
              <a:gd name="adj2" fmla="val 46558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4E109BD-B391-4505-B7E4-90ECB96547D5}"/>
              </a:ext>
            </a:extLst>
          </p:cNvPr>
          <p:cNvSpPr txBox="1"/>
          <p:nvPr/>
        </p:nvSpPr>
        <p:spPr>
          <a:xfrm>
            <a:off x="3645877" y="3786554"/>
            <a:ext cx="550984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b="1" dirty="0">
                <a:solidFill>
                  <a:schemeClr val="bg1"/>
                </a:solidFill>
              </a:rPr>
              <a:t>作業中</a:t>
            </a:r>
          </a:p>
          <a:p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280662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E2F3159-49D3-4FBC-9284-C4C4948F57B8}"/>
              </a:ext>
            </a:extLst>
          </p:cNvPr>
          <p:cNvGrpSpPr/>
          <p:nvPr/>
        </p:nvGrpSpPr>
        <p:grpSpPr>
          <a:xfrm>
            <a:off x="1704813" y="1751459"/>
            <a:ext cx="9391973" cy="6098281"/>
            <a:chOff x="1704814" y="1798352"/>
            <a:chExt cx="9391973" cy="6098281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0E1C54FF-8A7E-4888-9EC8-F520F30560CF}"/>
                </a:ext>
              </a:extLst>
            </p:cNvPr>
            <p:cNvGrpSpPr/>
            <p:nvPr/>
          </p:nvGrpSpPr>
          <p:grpSpPr>
            <a:xfrm rot="5400000">
              <a:off x="3351660" y="151506"/>
              <a:ext cx="6098281" cy="9391973"/>
              <a:chOff x="671996" y="139485"/>
              <a:chExt cx="8131041" cy="12522630"/>
            </a:xfrm>
          </p:grpSpPr>
          <p:sp>
            <p:nvSpPr>
              <p:cNvPr id="2" name="矢印: 上 1">
                <a:extLst>
                  <a:ext uri="{FF2B5EF4-FFF2-40B4-BE49-F238E27FC236}">
                    <a16:creationId xmlns:a16="http://schemas.microsoft.com/office/drawing/2014/main" id="{BFB0A86E-0673-44F3-9955-2607D302C6A9}"/>
                  </a:ext>
                </a:extLst>
              </p:cNvPr>
              <p:cNvSpPr/>
              <p:nvPr/>
            </p:nvSpPr>
            <p:spPr>
              <a:xfrm>
                <a:off x="671996" y="139485"/>
                <a:ext cx="8131041" cy="12522630"/>
              </a:xfrm>
              <a:prstGeom prst="upArrow">
                <a:avLst>
                  <a:gd name="adj1" fmla="val 50000"/>
                  <a:gd name="adj2" fmla="val 46558"/>
                </a:avLst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D5586577-6E13-42E2-974E-83DD0E05B48C}"/>
                  </a:ext>
                </a:extLst>
              </p:cNvPr>
              <p:cNvSpPr txBox="1"/>
              <p:nvPr/>
            </p:nvSpPr>
            <p:spPr>
              <a:xfrm>
                <a:off x="5110329" y="1673825"/>
                <a:ext cx="1600439" cy="3859078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endParaRPr kumimoji="1" lang="ja-JP" altLang="en-US" sz="66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A4B7616-A41E-429A-BAFA-1CBAE5297B14}"/>
                </a:ext>
              </a:extLst>
            </p:cNvPr>
            <p:cNvSpPr txBox="1"/>
            <p:nvPr/>
          </p:nvSpPr>
          <p:spPr>
            <a:xfrm>
              <a:off x="2222050" y="3537434"/>
              <a:ext cx="195349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400" b="1" dirty="0">
                  <a:solidFill>
                    <a:schemeClr val="bg1"/>
                  </a:solidFill>
                </a:rPr>
                <a:t>この先</a:t>
              </a: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3AB525FA-27CF-4FB4-A92D-78DE8C05F2C4}"/>
                </a:ext>
              </a:extLst>
            </p:cNvPr>
            <p:cNvSpPr txBox="1"/>
            <p:nvPr/>
          </p:nvSpPr>
          <p:spPr>
            <a:xfrm>
              <a:off x="3381306" y="4239706"/>
              <a:ext cx="6038987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500" b="1" dirty="0">
                  <a:solidFill>
                    <a:schemeClr val="bg1"/>
                  </a:solidFill>
                </a:rPr>
                <a:t>段差あり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14978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FF0FC6D6-AE2D-4012-9924-6034AC7D31C9}"/>
              </a:ext>
            </a:extLst>
          </p:cNvPr>
          <p:cNvGrpSpPr/>
          <p:nvPr/>
        </p:nvGrpSpPr>
        <p:grpSpPr>
          <a:xfrm>
            <a:off x="1704813" y="1751459"/>
            <a:ext cx="9391973" cy="6098281"/>
            <a:chOff x="1704814" y="1751460"/>
            <a:chExt cx="9391973" cy="6098281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0E1C54FF-8A7E-4888-9EC8-F520F30560CF}"/>
                </a:ext>
              </a:extLst>
            </p:cNvPr>
            <p:cNvGrpSpPr/>
            <p:nvPr/>
          </p:nvGrpSpPr>
          <p:grpSpPr>
            <a:xfrm rot="5400000">
              <a:off x="3351660" y="104614"/>
              <a:ext cx="6098281" cy="9391973"/>
              <a:chOff x="671996" y="139485"/>
              <a:chExt cx="8131041" cy="12522630"/>
            </a:xfrm>
          </p:grpSpPr>
          <p:sp>
            <p:nvSpPr>
              <p:cNvPr id="2" name="矢印: 上 1">
                <a:extLst>
                  <a:ext uri="{FF2B5EF4-FFF2-40B4-BE49-F238E27FC236}">
                    <a16:creationId xmlns:a16="http://schemas.microsoft.com/office/drawing/2014/main" id="{BFB0A86E-0673-44F3-9955-2607D302C6A9}"/>
                  </a:ext>
                </a:extLst>
              </p:cNvPr>
              <p:cNvSpPr/>
              <p:nvPr/>
            </p:nvSpPr>
            <p:spPr>
              <a:xfrm>
                <a:off x="671996" y="139485"/>
                <a:ext cx="8131041" cy="12522630"/>
              </a:xfrm>
              <a:prstGeom prst="upArrow">
                <a:avLst>
                  <a:gd name="adj1" fmla="val 50000"/>
                  <a:gd name="adj2" fmla="val 46558"/>
                </a:avLst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3" name="テキスト ボックス 2">
                <a:extLst>
                  <a:ext uri="{FF2B5EF4-FFF2-40B4-BE49-F238E27FC236}">
                    <a16:creationId xmlns:a16="http://schemas.microsoft.com/office/drawing/2014/main" id="{D5586577-6E13-42E2-974E-83DD0E05B48C}"/>
                  </a:ext>
                </a:extLst>
              </p:cNvPr>
              <p:cNvSpPr txBox="1"/>
              <p:nvPr/>
            </p:nvSpPr>
            <p:spPr>
              <a:xfrm>
                <a:off x="5110329" y="1673825"/>
                <a:ext cx="1600439" cy="3859078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endParaRPr kumimoji="1" lang="ja-JP" altLang="en-US" sz="66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FD32103-B76E-476C-AF0C-7F1CEE9E661A}"/>
                </a:ext>
              </a:extLst>
            </p:cNvPr>
            <p:cNvSpPr txBox="1"/>
            <p:nvPr/>
          </p:nvSpPr>
          <p:spPr>
            <a:xfrm>
              <a:off x="2242459" y="3423139"/>
              <a:ext cx="296593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3600" b="1" dirty="0">
                  <a:solidFill>
                    <a:schemeClr val="bg1"/>
                  </a:solidFill>
                </a:rPr>
                <a:t>この先</a:t>
              </a: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5428E5D9-45C1-4F09-BD0F-1C7CCDEF2EFD}"/>
                </a:ext>
              </a:extLst>
            </p:cNvPr>
            <p:cNvSpPr txBox="1"/>
            <p:nvPr/>
          </p:nvSpPr>
          <p:spPr>
            <a:xfrm>
              <a:off x="3353299" y="3959058"/>
              <a:ext cx="6095001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500" b="1" dirty="0">
                  <a:solidFill>
                    <a:schemeClr val="bg1"/>
                  </a:solidFill>
                </a:rPr>
                <a:t>立入禁止</a:t>
              </a: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FBB6F29-EABE-4BED-8259-CBD12BD9919F}"/>
                </a:ext>
              </a:extLst>
            </p:cNvPr>
            <p:cNvSpPr txBox="1"/>
            <p:nvPr/>
          </p:nvSpPr>
          <p:spPr>
            <a:xfrm>
              <a:off x="2265905" y="6467686"/>
              <a:ext cx="5365818" cy="1323439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0" b="1" dirty="0"/>
                <a:t>関係者以外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661957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0E1C54FF-8A7E-4888-9EC8-F520F30560CF}"/>
              </a:ext>
            </a:extLst>
          </p:cNvPr>
          <p:cNvGrpSpPr/>
          <p:nvPr/>
        </p:nvGrpSpPr>
        <p:grpSpPr>
          <a:xfrm>
            <a:off x="3351660" y="104614"/>
            <a:ext cx="6098281" cy="9391973"/>
            <a:chOff x="671996" y="139485"/>
            <a:chExt cx="8131041" cy="12522630"/>
          </a:xfrm>
        </p:grpSpPr>
        <p:sp>
          <p:nvSpPr>
            <p:cNvPr id="2" name="矢印: 上 1">
              <a:extLst>
                <a:ext uri="{FF2B5EF4-FFF2-40B4-BE49-F238E27FC236}">
                  <a16:creationId xmlns:a16="http://schemas.microsoft.com/office/drawing/2014/main" id="{BFB0A86E-0673-44F3-9955-2607D302C6A9}"/>
                </a:ext>
              </a:extLst>
            </p:cNvPr>
            <p:cNvSpPr/>
            <p:nvPr/>
          </p:nvSpPr>
          <p:spPr>
            <a:xfrm>
              <a:off x="671996" y="139485"/>
              <a:ext cx="8131041" cy="12522630"/>
            </a:xfrm>
            <a:prstGeom prst="upArrow">
              <a:avLst>
                <a:gd name="adj1" fmla="val 50000"/>
                <a:gd name="adj2" fmla="val 46558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D5586577-6E13-42E2-974E-83DD0E05B48C}"/>
                </a:ext>
              </a:extLst>
            </p:cNvPr>
            <p:cNvSpPr txBox="1"/>
            <p:nvPr/>
          </p:nvSpPr>
          <p:spPr>
            <a:xfrm>
              <a:off x="5110329" y="1673825"/>
              <a:ext cx="1600439" cy="3859078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6600" b="1" dirty="0">
                  <a:solidFill>
                    <a:schemeClr val="bg1"/>
                  </a:solidFill>
                </a:rPr>
                <a:t>この先</a:t>
              </a: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13B6A93-B877-4B43-B0FA-FDE175270095}"/>
                </a:ext>
              </a:extLst>
            </p:cNvPr>
            <p:cNvSpPr txBox="1"/>
            <p:nvPr/>
          </p:nvSpPr>
          <p:spPr>
            <a:xfrm>
              <a:off x="2656235" y="3704095"/>
              <a:ext cx="2800767" cy="8573148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12450" b="1" dirty="0">
                  <a:solidFill>
                    <a:schemeClr val="bg1"/>
                  </a:solidFill>
                </a:rPr>
                <a:t>立入禁止</a:t>
              </a:r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679DDE3-E822-475A-9ECC-6563E94F763C}"/>
              </a:ext>
            </a:extLst>
          </p:cNvPr>
          <p:cNvSpPr txBox="1"/>
          <p:nvPr/>
        </p:nvSpPr>
        <p:spPr>
          <a:xfrm>
            <a:off x="8134775" y="3243019"/>
            <a:ext cx="1511952" cy="5695628"/>
          </a:xfrm>
          <a:prstGeom prst="rect">
            <a:avLst/>
          </a:prstGeom>
          <a:solidFill>
            <a:srgbClr val="FFFF00"/>
          </a:solidFill>
        </p:spPr>
        <p:txBody>
          <a:bodyPr vert="eaVert" wrap="square" rtlCol="0">
            <a:spAutoFit/>
          </a:bodyPr>
          <a:lstStyle/>
          <a:p>
            <a:r>
              <a:rPr kumimoji="1" lang="ja-JP" altLang="en-US" sz="8625" b="1" dirty="0"/>
              <a:t>関係者以外</a:t>
            </a:r>
          </a:p>
        </p:txBody>
      </p:sp>
    </p:spTree>
    <p:extLst>
      <p:ext uri="{BB962C8B-B14F-4D97-AF65-F5344CB8AC3E}">
        <p14:creationId xmlns:p14="http://schemas.microsoft.com/office/powerpoint/2010/main" val="24694707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E3B3BE51-0F26-45FE-96E2-8A220F86E340}"/>
              </a:ext>
            </a:extLst>
          </p:cNvPr>
          <p:cNvGrpSpPr/>
          <p:nvPr/>
        </p:nvGrpSpPr>
        <p:grpSpPr>
          <a:xfrm>
            <a:off x="3492872" y="659076"/>
            <a:ext cx="5697000" cy="8051104"/>
            <a:chOff x="923363" y="813925"/>
            <a:chExt cx="7596000" cy="10734805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0F5C1B1-0BE4-457C-8E70-261B6FAC4875}"/>
                </a:ext>
              </a:extLst>
            </p:cNvPr>
            <p:cNvSpPr txBox="1"/>
            <p:nvPr/>
          </p:nvSpPr>
          <p:spPr>
            <a:xfrm>
              <a:off x="1093106" y="9301961"/>
              <a:ext cx="7256511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350" b="1" dirty="0">
                  <a:solidFill>
                    <a:srgbClr val="FF0000"/>
                  </a:solidFill>
                  <a:effectLst>
                    <a:glow rad="127000">
                      <a:schemeClr val="bg1"/>
                    </a:glow>
                  </a:effectLst>
                </a:rPr>
                <a:t>注意</a:t>
              </a:r>
              <a:r>
                <a:rPr kumimoji="1" lang="ja-JP" altLang="en-US" sz="10350" b="1" i="1" dirty="0">
                  <a:solidFill>
                    <a:srgbClr val="FF0000"/>
                  </a:solidFill>
                  <a:effectLst>
                    <a:glow rad="127000">
                      <a:schemeClr val="bg1"/>
                    </a:glow>
                  </a:effectLst>
                </a:rPr>
                <a:t>！！</a:t>
              </a:r>
            </a:p>
          </p:txBody>
        </p:sp>
        <p:sp>
          <p:nvSpPr>
            <p:cNvPr id="11" name="楕円 10">
              <a:extLst>
                <a:ext uri="{FF2B5EF4-FFF2-40B4-BE49-F238E27FC236}">
                  <a16:creationId xmlns:a16="http://schemas.microsoft.com/office/drawing/2014/main" id="{1C40E2E6-1DAE-440E-9983-981835D5C4C3}"/>
                </a:ext>
              </a:extLst>
            </p:cNvPr>
            <p:cNvSpPr/>
            <p:nvPr/>
          </p:nvSpPr>
          <p:spPr>
            <a:xfrm>
              <a:off x="923363" y="813925"/>
              <a:ext cx="7596000" cy="7596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1EA333D2-3CBF-4930-BD6D-4BB8E96E313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2"/>
            <a:stretch/>
          </p:blipFill>
          <p:spPr>
            <a:xfrm>
              <a:off x="2946292" y="1412724"/>
              <a:ext cx="3550141" cy="2872727"/>
            </a:xfrm>
            <a:prstGeom prst="rect">
              <a:avLst/>
            </a:prstGeom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DCCFE97-DE89-458A-A8A7-FD6081D925BF}"/>
                </a:ext>
              </a:extLst>
            </p:cNvPr>
            <p:cNvSpPr txBox="1"/>
            <p:nvPr/>
          </p:nvSpPr>
          <p:spPr>
            <a:xfrm>
              <a:off x="1992224" y="4854745"/>
              <a:ext cx="5590653" cy="224676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kumimoji="1" lang="ja-JP" altLang="en-US" sz="10350" b="1" dirty="0">
                  <a:effectLst>
                    <a:glow rad="127000">
                      <a:schemeClr val="bg1"/>
                    </a:glow>
                  </a:effectLst>
                </a:rPr>
                <a:t>作業中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467989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CE74014-FBFF-41F6-A36F-A0A1872C8D9C}"/>
              </a:ext>
            </a:extLst>
          </p:cNvPr>
          <p:cNvSpPr txBox="1"/>
          <p:nvPr/>
        </p:nvSpPr>
        <p:spPr>
          <a:xfrm>
            <a:off x="5136992" y="1"/>
            <a:ext cx="2481449" cy="1001965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925" b="1" dirty="0">
                <a:solidFill>
                  <a:schemeClr val="bg1"/>
                </a:solidFill>
              </a:rPr>
              <a:t>速度落とせ</a:t>
            </a:r>
          </a:p>
        </p:txBody>
      </p:sp>
    </p:spTree>
    <p:extLst>
      <p:ext uri="{BB962C8B-B14F-4D97-AF65-F5344CB8AC3E}">
        <p14:creationId xmlns:p14="http://schemas.microsoft.com/office/powerpoint/2010/main" val="23556365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矢印: 左右 1">
            <a:extLst>
              <a:ext uri="{FF2B5EF4-FFF2-40B4-BE49-F238E27FC236}">
                <a16:creationId xmlns:a16="http://schemas.microsoft.com/office/drawing/2014/main" id="{288F2C61-6141-4A16-8172-F4A7731284DD}"/>
              </a:ext>
            </a:extLst>
          </p:cNvPr>
          <p:cNvSpPr/>
          <p:nvPr/>
        </p:nvSpPr>
        <p:spPr>
          <a:xfrm>
            <a:off x="2938107" y="2744991"/>
            <a:ext cx="6925381" cy="3707971"/>
          </a:xfrm>
          <a:prstGeom prst="leftRightArrow">
            <a:avLst/>
          </a:prstGeom>
          <a:solidFill>
            <a:srgbClr val="00B050"/>
          </a:solidFill>
          <a:ln>
            <a:solidFill>
              <a:schemeClr val="bg1"/>
            </a:solidFill>
          </a:ln>
          <a:effectLst>
            <a:glow rad="342900">
              <a:srgbClr val="00B050">
                <a:alpha val="3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44B5E99-4181-4BDA-B1ED-CBD881004360}"/>
              </a:ext>
            </a:extLst>
          </p:cNvPr>
          <p:cNvSpPr txBox="1"/>
          <p:nvPr/>
        </p:nvSpPr>
        <p:spPr>
          <a:xfrm>
            <a:off x="3138268" y="6964405"/>
            <a:ext cx="6525059" cy="2008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450" b="1" dirty="0">
                <a:ln w="57150">
                  <a:solidFill>
                    <a:schemeClr val="bg1"/>
                  </a:solidFill>
                </a:ln>
                <a:solidFill>
                  <a:srgbClr val="00B050"/>
                </a:solidFill>
                <a:effectLst>
                  <a:glow rad="76200">
                    <a:srgbClr val="00B050"/>
                  </a:glow>
                </a:effectLst>
              </a:rPr>
              <a:t>安全通路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E67AD77-FD0F-4652-99D0-EBCDB05B1C33}"/>
              </a:ext>
            </a:extLst>
          </p:cNvPr>
          <p:cNvSpPr/>
          <p:nvPr/>
        </p:nvSpPr>
        <p:spPr>
          <a:xfrm>
            <a:off x="3038187" y="406830"/>
            <a:ext cx="6725219" cy="147621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5" name="十字形 4">
            <a:extLst>
              <a:ext uri="{FF2B5EF4-FFF2-40B4-BE49-F238E27FC236}">
                <a16:creationId xmlns:a16="http://schemas.microsoft.com/office/drawing/2014/main" id="{A78AA2F8-6886-4F1F-818C-2245F61EA553}"/>
              </a:ext>
            </a:extLst>
          </p:cNvPr>
          <p:cNvSpPr/>
          <p:nvPr/>
        </p:nvSpPr>
        <p:spPr>
          <a:xfrm>
            <a:off x="3660507" y="563749"/>
            <a:ext cx="1194338" cy="1162373"/>
          </a:xfrm>
          <a:prstGeom prst="plus">
            <a:avLst>
              <a:gd name="adj" fmla="val 38000"/>
            </a:avLst>
          </a:prstGeom>
          <a:solidFill>
            <a:schemeClr val="bg1"/>
          </a:solidFill>
          <a:ln>
            <a:noFill/>
          </a:ln>
          <a:effectLst>
            <a:glow rad="1270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6" name="十字形 5">
            <a:extLst>
              <a:ext uri="{FF2B5EF4-FFF2-40B4-BE49-F238E27FC236}">
                <a16:creationId xmlns:a16="http://schemas.microsoft.com/office/drawing/2014/main" id="{CAC27855-DAAE-44FD-AE9D-6D740E54CFC4}"/>
              </a:ext>
            </a:extLst>
          </p:cNvPr>
          <p:cNvSpPr/>
          <p:nvPr/>
        </p:nvSpPr>
        <p:spPr>
          <a:xfrm>
            <a:off x="5803627" y="563749"/>
            <a:ext cx="1194338" cy="1162373"/>
          </a:xfrm>
          <a:prstGeom prst="plus">
            <a:avLst>
              <a:gd name="adj" fmla="val 38000"/>
            </a:avLst>
          </a:prstGeom>
          <a:solidFill>
            <a:schemeClr val="bg1"/>
          </a:solidFill>
          <a:ln>
            <a:noFill/>
          </a:ln>
          <a:effectLst>
            <a:glow rad="1270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7" name="十字形 6">
            <a:extLst>
              <a:ext uri="{FF2B5EF4-FFF2-40B4-BE49-F238E27FC236}">
                <a16:creationId xmlns:a16="http://schemas.microsoft.com/office/drawing/2014/main" id="{D16C022C-4D24-4C43-97DD-02E8DC60BECD}"/>
              </a:ext>
            </a:extLst>
          </p:cNvPr>
          <p:cNvSpPr/>
          <p:nvPr/>
        </p:nvSpPr>
        <p:spPr>
          <a:xfrm>
            <a:off x="7946756" y="563748"/>
            <a:ext cx="1194338" cy="1162373"/>
          </a:xfrm>
          <a:prstGeom prst="plus">
            <a:avLst>
              <a:gd name="adj" fmla="val 38000"/>
            </a:avLst>
          </a:prstGeom>
          <a:solidFill>
            <a:schemeClr val="bg1"/>
          </a:solidFill>
          <a:ln>
            <a:noFill/>
          </a:ln>
          <a:effectLst>
            <a:glow rad="1270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429287034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DB8649FD-5C86-4ED1-9B86-79FE4C56B0A8}"/>
              </a:ext>
            </a:extLst>
          </p:cNvPr>
          <p:cNvGrpSpPr/>
          <p:nvPr/>
        </p:nvGrpSpPr>
        <p:grpSpPr>
          <a:xfrm>
            <a:off x="0" y="278972"/>
            <a:ext cx="12801599" cy="2305649"/>
            <a:chOff x="205352" y="154986"/>
            <a:chExt cx="9190496" cy="3074199"/>
          </a:xfrm>
        </p:grpSpPr>
        <p:sp>
          <p:nvSpPr>
            <p:cNvPr id="2" name="四角形: 角を丸くする 1">
              <a:extLst>
                <a:ext uri="{FF2B5EF4-FFF2-40B4-BE49-F238E27FC236}">
                  <a16:creationId xmlns:a16="http://schemas.microsoft.com/office/drawing/2014/main" id="{3BFFC524-FD71-4D2B-B2BC-861EACA30B0B}"/>
                </a:ext>
              </a:extLst>
            </p:cNvPr>
            <p:cNvSpPr/>
            <p:nvPr/>
          </p:nvSpPr>
          <p:spPr>
            <a:xfrm>
              <a:off x="205352" y="154986"/>
              <a:ext cx="9190496" cy="3074199"/>
            </a:xfrm>
            <a:prstGeom prst="round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6886D696-73C3-4F78-9A17-6567FAF34E54}"/>
                </a:ext>
              </a:extLst>
            </p:cNvPr>
            <p:cNvSpPr txBox="1"/>
            <p:nvPr/>
          </p:nvSpPr>
          <p:spPr>
            <a:xfrm>
              <a:off x="654803" y="291701"/>
              <a:ext cx="8291595" cy="28315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6600" b="1" dirty="0">
                  <a:solidFill>
                    <a:schemeClr val="bg1"/>
                  </a:solidFill>
                </a:rPr>
                <a:t>マスクの着用を</a:t>
              </a:r>
              <a:endParaRPr kumimoji="1" lang="en-US" altLang="ja-JP" sz="6600" b="1" dirty="0">
                <a:solidFill>
                  <a:schemeClr val="bg1"/>
                </a:solidFill>
              </a:endParaRPr>
            </a:p>
            <a:p>
              <a:pPr algn="ctr"/>
              <a:r>
                <a:rPr kumimoji="1" lang="ja-JP" altLang="en-US" sz="6600" b="1" dirty="0">
                  <a:solidFill>
                    <a:schemeClr val="bg1"/>
                  </a:solidFill>
                </a:rPr>
                <a:t>　お願い致します。</a:t>
              </a:r>
            </a:p>
          </p:txBody>
        </p:sp>
      </p:grpSp>
      <p:pic>
        <p:nvPicPr>
          <p:cNvPr id="6" name="図 5">
            <a:extLst>
              <a:ext uri="{FF2B5EF4-FFF2-40B4-BE49-F238E27FC236}">
                <a16:creationId xmlns:a16="http://schemas.microsoft.com/office/drawing/2014/main" id="{03CF633F-FEFF-43DB-9991-954A393AD6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283" y="3198590"/>
            <a:ext cx="6203034" cy="3373866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1F1E5F9-7219-4ABF-9E59-F92CB0989D6A}"/>
              </a:ext>
            </a:extLst>
          </p:cNvPr>
          <p:cNvSpPr txBox="1"/>
          <p:nvPr/>
        </p:nvSpPr>
        <p:spPr>
          <a:xfrm>
            <a:off x="2730427" y="6913750"/>
            <a:ext cx="73407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b="1" dirty="0">
                <a:solidFill>
                  <a:srgbClr val="FF0000"/>
                </a:solidFill>
              </a:rPr>
              <a:t>新型コロナウイルス感染</a:t>
            </a:r>
            <a:endParaRPr kumimoji="1" lang="en-US" altLang="ja-JP" sz="4800" b="1" dirty="0">
              <a:solidFill>
                <a:srgbClr val="FF0000"/>
              </a:solidFill>
            </a:endParaRPr>
          </a:p>
          <a:p>
            <a:r>
              <a:rPr kumimoji="1" lang="ja-JP" altLang="en-US" sz="4800" b="1" dirty="0">
                <a:solidFill>
                  <a:srgbClr val="FF0000"/>
                </a:solidFill>
              </a:rPr>
              <a:t>予防のためご理解と</a:t>
            </a:r>
            <a:endParaRPr kumimoji="1" lang="en-US" altLang="ja-JP" sz="4800" b="1" dirty="0">
              <a:solidFill>
                <a:srgbClr val="FF0000"/>
              </a:solidFill>
            </a:endParaRPr>
          </a:p>
          <a:p>
            <a:r>
              <a:rPr kumimoji="1" lang="ja-JP" altLang="en-US" sz="4800" b="1" dirty="0">
                <a:solidFill>
                  <a:srgbClr val="FF0000"/>
                </a:solidFill>
              </a:rPr>
              <a:t>ご協力をお願い致します。</a:t>
            </a:r>
          </a:p>
        </p:txBody>
      </p:sp>
    </p:spTree>
    <p:extLst>
      <p:ext uri="{BB962C8B-B14F-4D97-AF65-F5344CB8AC3E}">
        <p14:creationId xmlns:p14="http://schemas.microsoft.com/office/powerpoint/2010/main" val="19331782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1F1E5F9-7219-4ABF-9E59-F92CB0989D6A}"/>
              </a:ext>
            </a:extLst>
          </p:cNvPr>
          <p:cNvSpPr txBox="1"/>
          <p:nvPr/>
        </p:nvSpPr>
        <p:spPr>
          <a:xfrm>
            <a:off x="2550263" y="244620"/>
            <a:ext cx="756310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000" b="1" dirty="0">
                <a:solidFill>
                  <a:srgbClr val="FF0000"/>
                </a:solidFill>
              </a:rPr>
              <a:t>新型コロナウイルス</a:t>
            </a:r>
            <a:endParaRPr kumimoji="1" lang="en-US" altLang="ja-JP" sz="6000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6000" b="1" dirty="0">
                <a:solidFill>
                  <a:srgbClr val="FF0000"/>
                </a:solidFill>
              </a:rPr>
              <a:t>感染症対策</a:t>
            </a:r>
            <a:endParaRPr kumimoji="1" lang="en-US" altLang="ja-JP" sz="6000" b="1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6000" b="1" dirty="0">
                <a:solidFill>
                  <a:srgbClr val="FF0000"/>
                </a:solidFill>
              </a:rPr>
              <a:t>一人ひとりが防ぐ！</a:t>
            </a:r>
            <a:endParaRPr kumimoji="1" lang="en-US" altLang="ja-JP" sz="6000" b="1" dirty="0">
              <a:solidFill>
                <a:srgbClr val="FF0000"/>
              </a:solidFill>
            </a:endParaRPr>
          </a:p>
        </p:txBody>
      </p:sp>
      <p:pic>
        <p:nvPicPr>
          <p:cNvPr id="4" name="図 3" descr="画面の領域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567" y="5502349"/>
            <a:ext cx="3115327" cy="3177543"/>
          </a:xfrm>
          <a:prstGeom prst="rect">
            <a:avLst/>
          </a:prstGeom>
        </p:spPr>
      </p:pic>
      <p:pic>
        <p:nvPicPr>
          <p:cNvPr id="5" name="図 4" descr="画面の領域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975" y="3201214"/>
            <a:ext cx="3251193" cy="3308396"/>
          </a:xfrm>
          <a:prstGeom prst="rect">
            <a:avLst/>
          </a:prstGeom>
        </p:spPr>
      </p:pic>
      <p:pic>
        <p:nvPicPr>
          <p:cNvPr id="9" name="図 8" descr="画面の領域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493" y="3201213"/>
            <a:ext cx="3115327" cy="3308395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0F5C1B1-0BE4-457C-8E70-261B6FAC4875}"/>
              </a:ext>
            </a:extLst>
          </p:cNvPr>
          <p:cNvSpPr txBox="1"/>
          <p:nvPr/>
        </p:nvSpPr>
        <p:spPr>
          <a:xfrm>
            <a:off x="35169" y="6798734"/>
            <a:ext cx="42593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effectLst>
                  <a:glow rad="127000">
                    <a:schemeClr val="bg1"/>
                  </a:glow>
                </a:effectLst>
              </a:rPr>
              <a:t>こまめな手洗いうがい</a:t>
            </a:r>
            <a:endParaRPr kumimoji="1" lang="ja-JP" altLang="en-US" sz="3200" b="1" i="1" dirty="0"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0F5C1B1-0BE4-457C-8E70-261B6FAC4875}"/>
              </a:ext>
            </a:extLst>
          </p:cNvPr>
          <p:cNvSpPr txBox="1"/>
          <p:nvPr/>
        </p:nvSpPr>
        <p:spPr>
          <a:xfrm>
            <a:off x="4802682" y="8935411"/>
            <a:ext cx="3465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effectLst>
                  <a:glow rad="127000">
                    <a:schemeClr val="bg1"/>
                  </a:glow>
                </a:effectLst>
              </a:rPr>
              <a:t>毎朝の検温の励行</a:t>
            </a:r>
            <a:endParaRPr kumimoji="1" lang="ja-JP" altLang="en-US" sz="3200" b="1" i="1" dirty="0">
              <a:effectLst>
                <a:glow rad="127000">
                  <a:schemeClr val="bg1"/>
                </a:glow>
              </a:effectLst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0F5C1B1-0BE4-457C-8E70-261B6FAC4875}"/>
              </a:ext>
            </a:extLst>
          </p:cNvPr>
          <p:cNvSpPr txBox="1"/>
          <p:nvPr/>
        </p:nvSpPr>
        <p:spPr>
          <a:xfrm>
            <a:off x="8458817" y="6798732"/>
            <a:ext cx="4332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effectLst>
                  <a:glow rad="127000">
                    <a:schemeClr val="bg1"/>
                  </a:glow>
                </a:effectLst>
              </a:rPr>
              <a:t>外出時はマスクを着用</a:t>
            </a:r>
            <a:endParaRPr kumimoji="1" lang="ja-JP" altLang="en-US" sz="3200" b="1" i="1" dirty="0">
              <a:effectLst>
                <a:glow rad="127000">
                  <a:schemeClr val="bg1"/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852503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F34BEB9-1688-4980-8BE2-5EA59C02A2F7}"/>
              </a:ext>
            </a:extLst>
          </p:cNvPr>
          <p:cNvSpPr/>
          <p:nvPr/>
        </p:nvSpPr>
        <p:spPr>
          <a:xfrm>
            <a:off x="2800350" y="290594"/>
            <a:ext cx="7200900" cy="249678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7E558BA-C049-45CD-B40F-99E72EFA2713}"/>
              </a:ext>
            </a:extLst>
          </p:cNvPr>
          <p:cNvSpPr txBox="1"/>
          <p:nvPr/>
        </p:nvSpPr>
        <p:spPr>
          <a:xfrm>
            <a:off x="3118545" y="419129"/>
            <a:ext cx="656450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rgbClr val="FFFF00"/>
                </a:solidFill>
              </a:rPr>
              <a:t>コロナウイルス対策</a:t>
            </a:r>
            <a:endParaRPr kumimoji="1" lang="en-US" altLang="ja-JP" sz="7200" b="1" dirty="0">
              <a:solidFill>
                <a:srgbClr val="FFFF00"/>
              </a:solidFill>
            </a:endParaRP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44A85FAC-1DB0-44E4-A168-C7911F1E780F}"/>
              </a:ext>
            </a:extLst>
          </p:cNvPr>
          <p:cNvSpPr/>
          <p:nvPr/>
        </p:nvSpPr>
        <p:spPr>
          <a:xfrm>
            <a:off x="2954363" y="2893151"/>
            <a:ext cx="6892872" cy="236603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FF46032-269C-4B4D-B9A2-B8149E7D2115}"/>
              </a:ext>
            </a:extLst>
          </p:cNvPr>
          <p:cNvSpPr txBox="1"/>
          <p:nvPr/>
        </p:nvSpPr>
        <p:spPr>
          <a:xfrm>
            <a:off x="3448371" y="3002972"/>
            <a:ext cx="5904854" cy="23891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925" b="1" dirty="0">
                <a:solidFill>
                  <a:schemeClr val="tx2"/>
                </a:solidFill>
              </a:rPr>
              <a:t>手洗い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6BAF7C83-8504-4FA3-95AE-3C4E508E285A}"/>
              </a:ext>
            </a:extLst>
          </p:cNvPr>
          <p:cNvSpPr/>
          <p:nvPr/>
        </p:nvSpPr>
        <p:spPr>
          <a:xfrm>
            <a:off x="2954363" y="5349233"/>
            <a:ext cx="6892872" cy="236603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7725B1-6660-4097-9CCA-17FA25382F37}"/>
              </a:ext>
            </a:extLst>
          </p:cNvPr>
          <p:cNvSpPr txBox="1"/>
          <p:nvPr/>
        </p:nvSpPr>
        <p:spPr>
          <a:xfrm>
            <a:off x="3497043" y="5180224"/>
            <a:ext cx="5807509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625" b="1" dirty="0">
                <a:solidFill>
                  <a:schemeClr val="tx2"/>
                </a:solidFill>
              </a:rPr>
              <a:t>アルコール</a:t>
            </a:r>
            <a:endParaRPr kumimoji="1" lang="en-US" altLang="ja-JP" sz="8625" b="1" dirty="0">
              <a:solidFill>
                <a:schemeClr val="tx2"/>
              </a:solidFill>
            </a:endParaRPr>
          </a:p>
          <a:p>
            <a:pPr algn="ctr"/>
            <a:r>
              <a:rPr kumimoji="1" lang="ja-JP" altLang="en-US" sz="8625" b="1" dirty="0">
                <a:solidFill>
                  <a:schemeClr val="tx2"/>
                </a:solidFill>
              </a:rPr>
              <a:t>消毒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EEBE6FF-9990-4B30-8FFD-11C601473646}"/>
              </a:ext>
            </a:extLst>
          </p:cNvPr>
          <p:cNvSpPr txBox="1"/>
          <p:nvPr/>
        </p:nvSpPr>
        <p:spPr>
          <a:xfrm>
            <a:off x="3118545" y="7715266"/>
            <a:ext cx="6564502" cy="2008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450" b="1" dirty="0">
                <a:ln w="38100"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徹底</a:t>
            </a:r>
            <a:endParaRPr kumimoji="1" lang="en-US" altLang="ja-JP" sz="12450" b="1" dirty="0">
              <a:ln w="38100">
                <a:solidFill>
                  <a:schemeClr val="bg1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810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F2A86ED-E452-4155-A1EE-3321750F23E4}"/>
              </a:ext>
            </a:extLst>
          </p:cNvPr>
          <p:cNvGrpSpPr/>
          <p:nvPr/>
        </p:nvGrpSpPr>
        <p:grpSpPr>
          <a:xfrm>
            <a:off x="1893121" y="281931"/>
            <a:ext cx="9015358" cy="9037338"/>
            <a:chOff x="3105368" y="1552062"/>
            <a:chExt cx="6966000" cy="6966000"/>
          </a:xfrm>
        </p:grpSpPr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9594B4AC-4423-4FEF-A8D2-9D23E7767867}"/>
                </a:ext>
              </a:extLst>
            </p:cNvPr>
            <p:cNvSpPr/>
            <p:nvPr/>
          </p:nvSpPr>
          <p:spPr>
            <a:xfrm>
              <a:off x="3105368" y="1552062"/>
              <a:ext cx="6966000" cy="696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5" name="楕円 4">
              <a:extLst>
                <a:ext uri="{FF2B5EF4-FFF2-40B4-BE49-F238E27FC236}">
                  <a16:creationId xmlns:a16="http://schemas.microsoft.com/office/drawing/2014/main" id="{B8EA4DFD-7403-46FB-8264-C2FD73C28495}"/>
                </a:ext>
              </a:extLst>
            </p:cNvPr>
            <p:cNvSpPr/>
            <p:nvPr/>
          </p:nvSpPr>
          <p:spPr>
            <a:xfrm>
              <a:off x="3739869" y="2186562"/>
              <a:ext cx="5697000" cy="5697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C57A2E41-5AB9-4DD4-B934-0C926522735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173" b="7180"/>
            <a:stretch/>
          </p:blipFill>
          <p:spPr>
            <a:xfrm>
              <a:off x="4727614" y="2856874"/>
              <a:ext cx="3705872" cy="2422033"/>
            </a:xfrm>
            <a:prstGeom prst="rect">
              <a:avLst/>
            </a:prstGeom>
          </p:spPr>
        </p:pic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0D1154E7-A2F1-4887-85B4-B791953DBAB6}"/>
                </a:ext>
              </a:extLst>
            </p:cNvPr>
            <p:cNvSpPr/>
            <p:nvPr/>
          </p:nvSpPr>
          <p:spPr>
            <a:xfrm rot="2629272">
              <a:off x="3684207" y="4677653"/>
              <a:ext cx="5808325" cy="71482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8ED4CC91-8DAC-44A9-8327-6814C7BE0C32}"/>
                </a:ext>
              </a:extLst>
            </p:cNvPr>
            <p:cNvSpPr txBox="1"/>
            <p:nvPr/>
          </p:nvSpPr>
          <p:spPr>
            <a:xfrm>
              <a:off x="4918182" y="5342159"/>
              <a:ext cx="4572284" cy="14196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625" b="1" dirty="0">
                  <a:solidFill>
                    <a:srgbClr val="FF0000"/>
                  </a:solidFill>
                  <a:effectLst>
                    <a:glow rad="127000">
                      <a:schemeClr val="bg1"/>
                    </a:glow>
                  </a:effectLst>
                </a:rPr>
                <a:t>駐車禁止</a:t>
              </a: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FAA16E08-7F4F-4214-9E26-BFD56A1E5CC0}"/>
                </a:ext>
              </a:extLst>
            </p:cNvPr>
            <p:cNvSpPr txBox="1"/>
            <p:nvPr/>
          </p:nvSpPr>
          <p:spPr>
            <a:xfrm>
              <a:off x="4693596" y="6370245"/>
              <a:ext cx="505463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7200" b="1" dirty="0">
                  <a:solidFill>
                    <a:schemeClr val="tx2"/>
                  </a:solidFill>
                  <a:effectLst>
                    <a:glow rad="127000">
                      <a:schemeClr val="bg1"/>
                    </a:glow>
                  </a:effectLst>
                </a:rPr>
                <a:t>NO</a:t>
              </a:r>
              <a:r>
                <a:rPr kumimoji="1" lang="ja-JP" altLang="en-US" sz="7200" b="1" dirty="0">
                  <a:solidFill>
                    <a:schemeClr val="tx2"/>
                  </a:solidFill>
                  <a:effectLst>
                    <a:glow rad="127000">
                      <a:schemeClr val="bg1"/>
                    </a:glow>
                  </a:effectLst>
                </a:rPr>
                <a:t> </a:t>
              </a:r>
              <a:r>
                <a:rPr kumimoji="1" lang="en-US" altLang="ja-JP" sz="7200" b="1" dirty="0">
                  <a:solidFill>
                    <a:schemeClr val="tx2"/>
                  </a:solidFill>
                  <a:effectLst>
                    <a:glow rad="127000">
                      <a:schemeClr val="bg1"/>
                    </a:glow>
                  </a:effectLst>
                </a:rPr>
                <a:t>PARKING</a:t>
              </a:r>
              <a:endParaRPr kumimoji="1" lang="ja-JP" altLang="en-US" sz="7200" b="1" dirty="0">
                <a:solidFill>
                  <a:schemeClr val="tx2"/>
                </a:solidFill>
                <a:effectLst>
                  <a:glow rad="127000">
                    <a:schemeClr val="bg1"/>
                  </a:glo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26334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ローチャート: データ 1">
            <a:extLst>
              <a:ext uri="{FF2B5EF4-FFF2-40B4-BE49-F238E27FC236}">
                <a16:creationId xmlns:a16="http://schemas.microsoft.com/office/drawing/2014/main" id="{6582820D-5299-4A9E-8DFF-C3CFDAF4C8F1}"/>
              </a:ext>
            </a:extLst>
          </p:cNvPr>
          <p:cNvSpPr/>
          <p:nvPr/>
        </p:nvSpPr>
        <p:spPr>
          <a:xfrm rot="5400000" flipV="1">
            <a:off x="2847530" y="-47178"/>
            <a:ext cx="1777062" cy="1871420"/>
          </a:xfrm>
          <a:prstGeom prst="flowChartInputOutp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3" name="フローチャート: データ 2">
            <a:extLst>
              <a:ext uri="{FF2B5EF4-FFF2-40B4-BE49-F238E27FC236}">
                <a16:creationId xmlns:a16="http://schemas.microsoft.com/office/drawing/2014/main" id="{7CE79809-235B-4945-BD74-4C94403973B2}"/>
              </a:ext>
            </a:extLst>
          </p:cNvPr>
          <p:cNvSpPr/>
          <p:nvPr/>
        </p:nvSpPr>
        <p:spPr>
          <a:xfrm rot="5400000" flipV="1">
            <a:off x="2847530" y="3821496"/>
            <a:ext cx="1777062" cy="1871420"/>
          </a:xfrm>
          <a:prstGeom prst="flowChartInputOutp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4" name="フローチャート: データ 3">
            <a:extLst>
              <a:ext uri="{FF2B5EF4-FFF2-40B4-BE49-F238E27FC236}">
                <a16:creationId xmlns:a16="http://schemas.microsoft.com/office/drawing/2014/main" id="{BFEEEB1E-55EA-4620-8E8B-429A026D0BD2}"/>
              </a:ext>
            </a:extLst>
          </p:cNvPr>
          <p:cNvSpPr/>
          <p:nvPr/>
        </p:nvSpPr>
        <p:spPr>
          <a:xfrm rot="5400000" flipV="1">
            <a:off x="2847530" y="5822723"/>
            <a:ext cx="1777062" cy="1871420"/>
          </a:xfrm>
          <a:prstGeom prst="flowChartInputOutp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5" name="フローチャート: データ 4">
            <a:extLst>
              <a:ext uri="{FF2B5EF4-FFF2-40B4-BE49-F238E27FC236}">
                <a16:creationId xmlns:a16="http://schemas.microsoft.com/office/drawing/2014/main" id="{8B6DA343-D14C-44B0-A484-D83EE97A06B1}"/>
              </a:ext>
            </a:extLst>
          </p:cNvPr>
          <p:cNvSpPr/>
          <p:nvPr/>
        </p:nvSpPr>
        <p:spPr>
          <a:xfrm rot="5400000" flipV="1">
            <a:off x="2847530" y="7776960"/>
            <a:ext cx="1777062" cy="1871420"/>
          </a:xfrm>
          <a:prstGeom prst="flowChartInputOutp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6" name="フローチャート: データ 5">
            <a:extLst>
              <a:ext uri="{FF2B5EF4-FFF2-40B4-BE49-F238E27FC236}">
                <a16:creationId xmlns:a16="http://schemas.microsoft.com/office/drawing/2014/main" id="{1D9DFAED-FFEE-4F4B-86E6-3CE08271F065}"/>
              </a:ext>
            </a:extLst>
          </p:cNvPr>
          <p:cNvSpPr/>
          <p:nvPr/>
        </p:nvSpPr>
        <p:spPr>
          <a:xfrm rot="5400000" flipV="1">
            <a:off x="2847530" y="1907059"/>
            <a:ext cx="1777062" cy="1871420"/>
          </a:xfrm>
          <a:prstGeom prst="flowChartInputOutpu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4" name="平行四辺形 13">
            <a:extLst>
              <a:ext uri="{FF2B5EF4-FFF2-40B4-BE49-F238E27FC236}">
                <a16:creationId xmlns:a16="http://schemas.microsoft.com/office/drawing/2014/main" id="{9FF5DE3D-1D4A-4CBE-8BD3-F22A1D2455EC}"/>
              </a:ext>
            </a:extLst>
          </p:cNvPr>
          <p:cNvSpPr/>
          <p:nvPr/>
        </p:nvSpPr>
        <p:spPr>
          <a:xfrm rot="16200000">
            <a:off x="8177009" y="-47179"/>
            <a:ext cx="1777063" cy="1871421"/>
          </a:xfrm>
          <a:prstGeom prst="parallelogram">
            <a:avLst>
              <a:gd name="adj" fmla="val 2073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5" name="平行四辺形 14">
            <a:extLst>
              <a:ext uri="{FF2B5EF4-FFF2-40B4-BE49-F238E27FC236}">
                <a16:creationId xmlns:a16="http://schemas.microsoft.com/office/drawing/2014/main" id="{5C8739A4-D7B1-4152-B288-153E5CD8153F}"/>
              </a:ext>
            </a:extLst>
          </p:cNvPr>
          <p:cNvSpPr/>
          <p:nvPr/>
        </p:nvSpPr>
        <p:spPr>
          <a:xfrm rot="16200000">
            <a:off x="8177007" y="1907058"/>
            <a:ext cx="1777063" cy="1871421"/>
          </a:xfrm>
          <a:prstGeom prst="parallelogram">
            <a:avLst>
              <a:gd name="adj" fmla="val 2073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6" name="平行四辺形 15">
            <a:extLst>
              <a:ext uri="{FF2B5EF4-FFF2-40B4-BE49-F238E27FC236}">
                <a16:creationId xmlns:a16="http://schemas.microsoft.com/office/drawing/2014/main" id="{FE64CF09-288E-4F35-9EC9-FB18C441E97B}"/>
              </a:ext>
            </a:extLst>
          </p:cNvPr>
          <p:cNvSpPr/>
          <p:nvPr/>
        </p:nvSpPr>
        <p:spPr>
          <a:xfrm rot="16200000">
            <a:off x="8177009" y="3821495"/>
            <a:ext cx="1777063" cy="1871421"/>
          </a:xfrm>
          <a:prstGeom prst="parallelogram">
            <a:avLst>
              <a:gd name="adj" fmla="val 2073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7" name="平行四辺形 16">
            <a:extLst>
              <a:ext uri="{FF2B5EF4-FFF2-40B4-BE49-F238E27FC236}">
                <a16:creationId xmlns:a16="http://schemas.microsoft.com/office/drawing/2014/main" id="{77AFBD93-E3A8-4CD2-A234-3EC38C367E96}"/>
              </a:ext>
            </a:extLst>
          </p:cNvPr>
          <p:cNvSpPr/>
          <p:nvPr/>
        </p:nvSpPr>
        <p:spPr>
          <a:xfrm rot="16200000">
            <a:off x="8177009" y="5822723"/>
            <a:ext cx="1777063" cy="1871421"/>
          </a:xfrm>
          <a:prstGeom prst="parallelogram">
            <a:avLst>
              <a:gd name="adj" fmla="val 2073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8" name="平行四辺形 17">
            <a:extLst>
              <a:ext uri="{FF2B5EF4-FFF2-40B4-BE49-F238E27FC236}">
                <a16:creationId xmlns:a16="http://schemas.microsoft.com/office/drawing/2014/main" id="{0F538556-BCF0-485C-8398-92D17EF51A78}"/>
              </a:ext>
            </a:extLst>
          </p:cNvPr>
          <p:cNvSpPr/>
          <p:nvPr/>
        </p:nvSpPr>
        <p:spPr>
          <a:xfrm rot="16200000">
            <a:off x="8177007" y="7776959"/>
            <a:ext cx="1777063" cy="1871421"/>
          </a:xfrm>
          <a:prstGeom prst="parallelogram">
            <a:avLst>
              <a:gd name="adj" fmla="val 2073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AD6294B-9DFF-43C5-A232-EBF7EE760629}"/>
              </a:ext>
            </a:extLst>
          </p:cNvPr>
          <p:cNvSpPr txBox="1"/>
          <p:nvPr/>
        </p:nvSpPr>
        <p:spPr>
          <a:xfrm>
            <a:off x="4813172" y="132906"/>
            <a:ext cx="2943113" cy="70008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7925" b="1" dirty="0">
                <a:solidFill>
                  <a:srgbClr val="FF0000"/>
                </a:solidFill>
              </a:rPr>
              <a:t>工事中</a:t>
            </a: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E9F80AE7-5E53-4273-A271-9389E047493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3"/>
          <a:stretch/>
        </p:blipFill>
        <p:spPr>
          <a:xfrm>
            <a:off x="5025522" y="7296508"/>
            <a:ext cx="2823752" cy="2060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09660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平行四辺形 6">
            <a:extLst>
              <a:ext uri="{FF2B5EF4-FFF2-40B4-BE49-F238E27FC236}">
                <a16:creationId xmlns:a16="http://schemas.microsoft.com/office/drawing/2014/main" id="{4C47D8F0-BB4C-4CBA-8620-3787155FFC96}"/>
              </a:ext>
            </a:extLst>
          </p:cNvPr>
          <p:cNvSpPr/>
          <p:nvPr/>
        </p:nvSpPr>
        <p:spPr>
          <a:xfrm>
            <a:off x="-1" y="0"/>
            <a:ext cx="2016370" cy="1057760"/>
          </a:xfrm>
          <a:prstGeom prst="parallelogram">
            <a:avLst>
              <a:gd name="adj" fmla="val 4744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E79D1C4-2190-4BA9-BE02-D4BB4AA80CBA}"/>
              </a:ext>
            </a:extLst>
          </p:cNvPr>
          <p:cNvSpPr txBox="1"/>
          <p:nvPr/>
        </p:nvSpPr>
        <p:spPr>
          <a:xfrm>
            <a:off x="3002340" y="5786417"/>
            <a:ext cx="6796918" cy="2008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450" b="1" dirty="0"/>
              <a:t>落雪注意</a:t>
            </a:r>
          </a:p>
        </p:txBody>
      </p:sp>
      <p:sp>
        <p:nvSpPr>
          <p:cNvPr id="30" name="矢印: 右 29">
            <a:extLst>
              <a:ext uri="{FF2B5EF4-FFF2-40B4-BE49-F238E27FC236}">
                <a16:creationId xmlns:a16="http://schemas.microsoft.com/office/drawing/2014/main" id="{3FC4125D-62CC-4A3F-8511-E4E3DC052082}"/>
              </a:ext>
            </a:extLst>
          </p:cNvPr>
          <p:cNvSpPr/>
          <p:nvPr/>
        </p:nvSpPr>
        <p:spPr>
          <a:xfrm rot="16200000">
            <a:off x="4726981" y="575577"/>
            <a:ext cx="3347636" cy="5576483"/>
          </a:xfrm>
          <a:prstGeom prst="rightArrow">
            <a:avLst>
              <a:gd name="adj1" fmla="val 50378"/>
              <a:gd name="adj2" fmla="val 6743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4" name="平行四辺形 13">
            <a:extLst>
              <a:ext uri="{FF2B5EF4-FFF2-40B4-BE49-F238E27FC236}">
                <a16:creationId xmlns:a16="http://schemas.microsoft.com/office/drawing/2014/main" id="{9E26A3CE-9353-4B6C-A2E0-587D8DE17D34}"/>
              </a:ext>
            </a:extLst>
          </p:cNvPr>
          <p:cNvSpPr/>
          <p:nvPr/>
        </p:nvSpPr>
        <p:spPr>
          <a:xfrm>
            <a:off x="2149589" y="0"/>
            <a:ext cx="2016370" cy="1057760"/>
          </a:xfrm>
          <a:prstGeom prst="parallelogram">
            <a:avLst>
              <a:gd name="adj" fmla="val 4744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5" name="平行四辺形 14">
            <a:extLst>
              <a:ext uri="{FF2B5EF4-FFF2-40B4-BE49-F238E27FC236}">
                <a16:creationId xmlns:a16="http://schemas.microsoft.com/office/drawing/2014/main" id="{1697CACF-6114-414E-90BC-34A89E1D5348}"/>
              </a:ext>
            </a:extLst>
          </p:cNvPr>
          <p:cNvSpPr/>
          <p:nvPr/>
        </p:nvSpPr>
        <p:spPr>
          <a:xfrm>
            <a:off x="4299179" y="0"/>
            <a:ext cx="2016370" cy="1057760"/>
          </a:xfrm>
          <a:prstGeom prst="parallelogram">
            <a:avLst>
              <a:gd name="adj" fmla="val 4744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6" name="平行四辺形 15">
            <a:extLst>
              <a:ext uri="{FF2B5EF4-FFF2-40B4-BE49-F238E27FC236}">
                <a16:creationId xmlns:a16="http://schemas.microsoft.com/office/drawing/2014/main" id="{1542CDE6-EC1E-4839-AD0C-88CE50FF4FE7}"/>
              </a:ext>
            </a:extLst>
          </p:cNvPr>
          <p:cNvSpPr/>
          <p:nvPr/>
        </p:nvSpPr>
        <p:spPr>
          <a:xfrm>
            <a:off x="6405327" y="0"/>
            <a:ext cx="2016370" cy="1057760"/>
          </a:xfrm>
          <a:prstGeom prst="parallelogram">
            <a:avLst>
              <a:gd name="adj" fmla="val 4744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7" name="平行四辺形 16">
            <a:extLst>
              <a:ext uri="{FF2B5EF4-FFF2-40B4-BE49-F238E27FC236}">
                <a16:creationId xmlns:a16="http://schemas.microsoft.com/office/drawing/2014/main" id="{7938A239-49A9-4B42-8319-A2D2C0507E8D}"/>
              </a:ext>
            </a:extLst>
          </p:cNvPr>
          <p:cNvSpPr/>
          <p:nvPr/>
        </p:nvSpPr>
        <p:spPr>
          <a:xfrm>
            <a:off x="8519079" y="0"/>
            <a:ext cx="2016370" cy="1057760"/>
          </a:xfrm>
          <a:prstGeom prst="parallelogram">
            <a:avLst>
              <a:gd name="adj" fmla="val 4744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8" name="平行四辺形 17">
            <a:extLst>
              <a:ext uri="{FF2B5EF4-FFF2-40B4-BE49-F238E27FC236}">
                <a16:creationId xmlns:a16="http://schemas.microsoft.com/office/drawing/2014/main" id="{D93CBED2-3A60-470C-9121-0676A1F8F927}"/>
              </a:ext>
            </a:extLst>
          </p:cNvPr>
          <p:cNvSpPr/>
          <p:nvPr/>
        </p:nvSpPr>
        <p:spPr>
          <a:xfrm>
            <a:off x="10632831" y="0"/>
            <a:ext cx="2168768" cy="1057760"/>
          </a:xfrm>
          <a:prstGeom prst="parallelogram">
            <a:avLst>
              <a:gd name="adj" fmla="val 4744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9" name="平行四辺形 18">
            <a:extLst>
              <a:ext uri="{FF2B5EF4-FFF2-40B4-BE49-F238E27FC236}">
                <a16:creationId xmlns:a16="http://schemas.microsoft.com/office/drawing/2014/main" id="{3EFA45CD-7B7E-4CAD-B0AE-09485DE43D73}"/>
              </a:ext>
            </a:extLst>
          </p:cNvPr>
          <p:cNvSpPr/>
          <p:nvPr/>
        </p:nvSpPr>
        <p:spPr>
          <a:xfrm>
            <a:off x="0" y="8543439"/>
            <a:ext cx="2016370" cy="1057760"/>
          </a:xfrm>
          <a:prstGeom prst="parallelogram">
            <a:avLst>
              <a:gd name="adj" fmla="val 4744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1" name="平行四辺形 20">
            <a:extLst>
              <a:ext uri="{FF2B5EF4-FFF2-40B4-BE49-F238E27FC236}">
                <a16:creationId xmlns:a16="http://schemas.microsoft.com/office/drawing/2014/main" id="{56E5DFDC-F75D-4D5E-AEED-0967B1A889BC}"/>
              </a:ext>
            </a:extLst>
          </p:cNvPr>
          <p:cNvSpPr/>
          <p:nvPr/>
        </p:nvSpPr>
        <p:spPr>
          <a:xfrm>
            <a:off x="2149590" y="8543439"/>
            <a:ext cx="2016370" cy="1057760"/>
          </a:xfrm>
          <a:prstGeom prst="parallelogram">
            <a:avLst>
              <a:gd name="adj" fmla="val 4744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31" name="平行四辺形 30">
            <a:extLst>
              <a:ext uri="{FF2B5EF4-FFF2-40B4-BE49-F238E27FC236}">
                <a16:creationId xmlns:a16="http://schemas.microsoft.com/office/drawing/2014/main" id="{227230B2-08E6-4FF5-A9C9-8D08BDE54A0E}"/>
              </a:ext>
            </a:extLst>
          </p:cNvPr>
          <p:cNvSpPr/>
          <p:nvPr/>
        </p:nvSpPr>
        <p:spPr>
          <a:xfrm>
            <a:off x="4299180" y="8543439"/>
            <a:ext cx="2016370" cy="1057760"/>
          </a:xfrm>
          <a:prstGeom prst="parallelogram">
            <a:avLst>
              <a:gd name="adj" fmla="val 4744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32" name="平行四辺形 31">
            <a:extLst>
              <a:ext uri="{FF2B5EF4-FFF2-40B4-BE49-F238E27FC236}">
                <a16:creationId xmlns:a16="http://schemas.microsoft.com/office/drawing/2014/main" id="{DED4DA0C-BBCE-451E-9D15-70E0A8B755C8}"/>
              </a:ext>
            </a:extLst>
          </p:cNvPr>
          <p:cNvSpPr/>
          <p:nvPr/>
        </p:nvSpPr>
        <p:spPr>
          <a:xfrm>
            <a:off x="6405328" y="8543439"/>
            <a:ext cx="2016370" cy="1057760"/>
          </a:xfrm>
          <a:prstGeom prst="parallelogram">
            <a:avLst>
              <a:gd name="adj" fmla="val 4744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33" name="平行四辺形 32">
            <a:extLst>
              <a:ext uri="{FF2B5EF4-FFF2-40B4-BE49-F238E27FC236}">
                <a16:creationId xmlns:a16="http://schemas.microsoft.com/office/drawing/2014/main" id="{B722061F-473A-434D-ABA5-8F469A830856}"/>
              </a:ext>
            </a:extLst>
          </p:cNvPr>
          <p:cNvSpPr/>
          <p:nvPr/>
        </p:nvSpPr>
        <p:spPr>
          <a:xfrm>
            <a:off x="8519080" y="8543439"/>
            <a:ext cx="2016370" cy="1057760"/>
          </a:xfrm>
          <a:prstGeom prst="parallelogram">
            <a:avLst>
              <a:gd name="adj" fmla="val 4744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34" name="平行四辺形 33">
            <a:extLst>
              <a:ext uri="{FF2B5EF4-FFF2-40B4-BE49-F238E27FC236}">
                <a16:creationId xmlns:a16="http://schemas.microsoft.com/office/drawing/2014/main" id="{D6DA6C3F-4BB9-4E6D-BA24-CA90F025A733}"/>
              </a:ext>
            </a:extLst>
          </p:cNvPr>
          <p:cNvSpPr/>
          <p:nvPr/>
        </p:nvSpPr>
        <p:spPr>
          <a:xfrm>
            <a:off x="10632832" y="8543439"/>
            <a:ext cx="2168768" cy="1057760"/>
          </a:xfrm>
          <a:prstGeom prst="parallelogram">
            <a:avLst>
              <a:gd name="adj" fmla="val 4744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29281500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>
            <a:extLst>
              <a:ext uri="{FF2B5EF4-FFF2-40B4-BE49-F238E27FC236}">
                <a16:creationId xmlns:a16="http://schemas.microsoft.com/office/drawing/2014/main" id="{AE047AF1-0B6E-440B-8AF9-ABB66EDBF4B0}"/>
              </a:ext>
            </a:extLst>
          </p:cNvPr>
          <p:cNvSpPr/>
          <p:nvPr/>
        </p:nvSpPr>
        <p:spPr>
          <a:xfrm rot="10800000" flipH="1">
            <a:off x="0" y="-1"/>
            <a:ext cx="1046135" cy="1522709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7" name="直角三角形 16">
            <a:extLst>
              <a:ext uri="{FF2B5EF4-FFF2-40B4-BE49-F238E27FC236}">
                <a16:creationId xmlns:a16="http://schemas.microsoft.com/office/drawing/2014/main" id="{9D3147DF-E8E1-4714-8ED4-FF3F4C109E5C}"/>
              </a:ext>
            </a:extLst>
          </p:cNvPr>
          <p:cNvSpPr/>
          <p:nvPr/>
        </p:nvSpPr>
        <p:spPr>
          <a:xfrm flipH="1">
            <a:off x="11755465" y="-1"/>
            <a:ext cx="1046135" cy="1522709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5E70A84-73D9-4565-8716-CB239BC38C1E}"/>
              </a:ext>
            </a:extLst>
          </p:cNvPr>
          <p:cNvSpPr txBox="1"/>
          <p:nvPr/>
        </p:nvSpPr>
        <p:spPr>
          <a:xfrm>
            <a:off x="7070981" y="1720311"/>
            <a:ext cx="2481449" cy="94035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4925" b="1" dirty="0"/>
              <a:t>段差あり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47F7F87-9115-4B39-AC21-DC8F2D38AB02}"/>
              </a:ext>
            </a:extLst>
          </p:cNvPr>
          <p:cNvSpPr txBox="1"/>
          <p:nvPr/>
        </p:nvSpPr>
        <p:spPr>
          <a:xfrm>
            <a:off x="2834305" y="2249193"/>
            <a:ext cx="4154984" cy="696842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5800" b="1" dirty="0"/>
              <a:t>注意</a:t>
            </a:r>
          </a:p>
        </p:txBody>
      </p:sp>
      <p:sp>
        <p:nvSpPr>
          <p:cNvPr id="9" name="平行四辺形 8">
            <a:extLst>
              <a:ext uri="{FF2B5EF4-FFF2-40B4-BE49-F238E27FC236}">
                <a16:creationId xmlns:a16="http://schemas.microsoft.com/office/drawing/2014/main" id="{FBA21F41-DAF3-4D04-86CC-23517210A630}"/>
              </a:ext>
            </a:extLst>
          </p:cNvPr>
          <p:cNvSpPr/>
          <p:nvPr/>
        </p:nvSpPr>
        <p:spPr>
          <a:xfrm>
            <a:off x="1253966" y="-2695"/>
            <a:ext cx="2700575" cy="1513679"/>
          </a:xfrm>
          <a:prstGeom prst="parallelogram">
            <a:avLst>
              <a:gd name="adj" fmla="val 65261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3" name="平行四辺形 12">
            <a:extLst>
              <a:ext uri="{FF2B5EF4-FFF2-40B4-BE49-F238E27FC236}">
                <a16:creationId xmlns:a16="http://schemas.microsoft.com/office/drawing/2014/main" id="{6E3EB421-5837-4CE2-B235-A59F3CDEC1A9}"/>
              </a:ext>
            </a:extLst>
          </p:cNvPr>
          <p:cNvSpPr/>
          <p:nvPr/>
        </p:nvSpPr>
        <p:spPr>
          <a:xfrm>
            <a:off x="3755655" y="-2695"/>
            <a:ext cx="2700575" cy="1513679"/>
          </a:xfrm>
          <a:prstGeom prst="parallelogram">
            <a:avLst>
              <a:gd name="adj" fmla="val 65261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4" name="平行四辺形 13">
            <a:extLst>
              <a:ext uri="{FF2B5EF4-FFF2-40B4-BE49-F238E27FC236}">
                <a16:creationId xmlns:a16="http://schemas.microsoft.com/office/drawing/2014/main" id="{CF984C53-C92D-4B41-8246-2C50DB9A23F0}"/>
              </a:ext>
            </a:extLst>
          </p:cNvPr>
          <p:cNvSpPr/>
          <p:nvPr/>
        </p:nvSpPr>
        <p:spPr>
          <a:xfrm>
            <a:off x="6299563" y="-2695"/>
            <a:ext cx="2700575" cy="1513679"/>
          </a:xfrm>
          <a:prstGeom prst="parallelogram">
            <a:avLst>
              <a:gd name="adj" fmla="val 65261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1" name="平行四辺形 20">
            <a:extLst>
              <a:ext uri="{FF2B5EF4-FFF2-40B4-BE49-F238E27FC236}">
                <a16:creationId xmlns:a16="http://schemas.microsoft.com/office/drawing/2014/main" id="{75F97B37-D5E7-4BE0-ABBC-B61555F61138}"/>
              </a:ext>
            </a:extLst>
          </p:cNvPr>
          <p:cNvSpPr/>
          <p:nvPr/>
        </p:nvSpPr>
        <p:spPr>
          <a:xfrm>
            <a:off x="8801252" y="-2839"/>
            <a:ext cx="2700575" cy="1513679"/>
          </a:xfrm>
          <a:prstGeom prst="parallelogram">
            <a:avLst>
              <a:gd name="adj" fmla="val 65261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56587255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二等辺三角形 2">
            <a:extLst>
              <a:ext uri="{FF2B5EF4-FFF2-40B4-BE49-F238E27FC236}">
                <a16:creationId xmlns:a16="http://schemas.microsoft.com/office/drawing/2014/main" id="{16CAFE1B-83CB-4138-A553-7A95A68F0931}"/>
              </a:ext>
            </a:extLst>
          </p:cNvPr>
          <p:cNvSpPr/>
          <p:nvPr/>
        </p:nvSpPr>
        <p:spPr>
          <a:xfrm rot="5400000">
            <a:off x="-2749497" y="2749497"/>
            <a:ext cx="9601200" cy="4102205"/>
          </a:xfrm>
          <a:prstGeom prst="triangle">
            <a:avLst>
              <a:gd name="adj" fmla="val 50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6" name="二等辺三角形 15">
            <a:extLst>
              <a:ext uri="{FF2B5EF4-FFF2-40B4-BE49-F238E27FC236}">
                <a16:creationId xmlns:a16="http://schemas.microsoft.com/office/drawing/2014/main" id="{C01D186B-34C0-4D29-9B2E-1C81AB453FEF}"/>
              </a:ext>
            </a:extLst>
          </p:cNvPr>
          <p:cNvSpPr/>
          <p:nvPr/>
        </p:nvSpPr>
        <p:spPr>
          <a:xfrm rot="16200000">
            <a:off x="5949899" y="2749494"/>
            <a:ext cx="9601199" cy="4102205"/>
          </a:xfrm>
          <a:prstGeom prst="triangle">
            <a:avLst>
              <a:gd name="adj" fmla="val 50398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731E43E-4083-49BD-AD52-DB8F7EDF48FF}"/>
              </a:ext>
            </a:extLst>
          </p:cNvPr>
          <p:cNvSpPr txBox="1"/>
          <p:nvPr/>
        </p:nvSpPr>
        <p:spPr>
          <a:xfrm>
            <a:off x="4906161" y="278970"/>
            <a:ext cx="2943113" cy="940359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7925" b="1" dirty="0"/>
              <a:t>駐車禁止</a:t>
            </a:r>
          </a:p>
        </p:txBody>
      </p:sp>
    </p:spTree>
    <p:extLst>
      <p:ext uri="{BB962C8B-B14F-4D97-AF65-F5344CB8AC3E}">
        <p14:creationId xmlns:p14="http://schemas.microsoft.com/office/powerpoint/2010/main" val="105251229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A4F9B1AD-0A4E-4D66-9A0E-61A208E295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7487" y="7669455"/>
            <a:ext cx="6636573" cy="1302791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29EFBD1-659E-40D5-9116-13CACDFD9861}"/>
              </a:ext>
            </a:extLst>
          </p:cNvPr>
          <p:cNvSpPr/>
          <p:nvPr/>
        </p:nvSpPr>
        <p:spPr>
          <a:xfrm>
            <a:off x="6289898" y="89649"/>
            <a:ext cx="221804" cy="542828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A11C097-C4F9-4CD2-BEB9-CE02A5E7A0B4}"/>
              </a:ext>
            </a:extLst>
          </p:cNvPr>
          <p:cNvSpPr txBox="1"/>
          <p:nvPr/>
        </p:nvSpPr>
        <p:spPr>
          <a:xfrm>
            <a:off x="3780322" y="5751060"/>
            <a:ext cx="5462759" cy="16850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0350" b="1" dirty="0">
                <a:effectLst>
                  <a:glow rad="127000">
                    <a:schemeClr val="bg1"/>
                  </a:glow>
                </a:effectLst>
              </a:rPr>
              <a:t>お手洗い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9E539A5-3415-4D6A-AFAC-AAC899C72F96}"/>
              </a:ext>
            </a:extLst>
          </p:cNvPr>
          <p:cNvSpPr txBox="1"/>
          <p:nvPr/>
        </p:nvSpPr>
        <p:spPr>
          <a:xfrm>
            <a:off x="4648199" y="7251295"/>
            <a:ext cx="35052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effectLst>
                  <a:glow rad="127000">
                    <a:schemeClr val="bg1"/>
                  </a:glow>
                </a:effectLst>
              </a:rPr>
              <a:t>RESTROOM</a:t>
            </a:r>
            <a:endParaRPr kumimoji="1" lang="ja-JP" altLang="en-US" sz="5400" b="1" dirty="0">
              <a:effectLst>
                <a:glow rad="127000">
                  <a:schemeClr val="bg1"/>
                </a:glow>
              </a:effectLst>
            </a:endParaRP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507B25AE-DD12-467C-8200-07797B8A18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9059" y="495314"/>
            <a:ext cx="2067322" cy="5050371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B670B5DC-EF29-4F1F-B5F1-FE760D594A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942" y="534691"/>
            <a:ext cx="2693030" cy="4939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89565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1B32479-A018-4447-9C94-8C9A47CF4F32}"/>
              </a:ext>
            </a:extLst>
          </p:cNvPr>
          <p:cNvSpPr/>
          <p:nvPr/>
        </p:nvSpPr>
        <p:spPr>
          <a:xfrm>
            <a:off x="0" y="1"/>
            <a:ext cx="12801600" cy="439376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5800" b="1" dirty="0"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CE3C227-B866-4AA9-A408-52BBC98C7EA9}"/>
              </a:ext>
            </a:extLst>
          </p:cNvPr>
          <p:cNvSpPr txBox="1"/>
          <p:nvPr/>
        </p:nvSpPr>
        <p:spPr>
          <a:xfrm>
            <a:off x="4684847" y="-360335"/>
            <a:ext cx="343190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7200" b="1" dirty="0">
                <a:solidFill>
                  <a:schemeClr val="bg1"/>
                </a:solidFill>
                <a:latin typeface="+mn-ea"/>
              </a:rPr>
              <a:t>P</a:t>
            </a:r>
            <a:endParaRPr kumimoji="1" lang="ja-JP" altLang="en-US" sz="372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56DB803-14DA-42F2-AF11-2E1877BEBB86}"/>
              </a:ext>
            </a:extLst>
          </p:cNvPr>
          <p:cNvSpPr txBox="1"/>
          <p:nvPr/>
        </p:nvSpPr>
        <p:spPr>
          <a:xfrm>
            <a:off x="4906160" y="4626244"/>
            <a:ext cx="2943113" cy="560263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7925" b="1" dirty="0">
                <a:solidFill>
                  <a:srgbClr val="FF0000"/>
                </a:solidFill>
              </a:rPr>
              <a:t>満車</a:t>
            </a:r>
          </a:p>
        </p:txBody>
      </p:sp>
    </p:spTree>
    <p:extLst>
      <p:ext uri="{BB962C8B-B14F-4D97-AF65-F5344CB8AC3E}">
        <p14:creationId xmlns:p14="http://schemas.microsoft.com/office/powerpoint/2010/main" val="364732820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1B32479-A018-4447-9C94-8C9A47CF4F32}"/>
              </a:ext>
            </a:extLst>
          </p:cNvPr>
          <p:cNvSpPr/>
          <p:nvPr/>
        </p:nvSpPr>
        <p:spPr>
          <a:xfrm>
            <a:off x="0" y="1"/>
            <a:ext cx="12801600" cy="439376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5800" b="1" dirty="0"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CE3C227-B866-4AA9-A408-52BBC98C7EA9}"/>
              </a:ext>
            </a:extLst>
          </p:cNvPr>
          <p:cNvSpPr txBox="1"/>
          <p:nvPr/>
        </p:nvSpPr>
        <p:spPr>
          <a:xfrm>
            <a:off x="4684847" y="-360335"/>
            <a:ext cx="343190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7200" b="1" dirty="0">
                <a:solidFill>
                  <a:schemeClr val="bg1"/>
                </a:solidFill>
                <a:latin typeface="+mn-ea"/>
              </a:rPr>
              <a:t>P</a:t>
            </a:r>
            <a:endParaRPr kumimoji="1" lang="ja-JP" altLang="en-US" sz="372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9461FF2-0732-4C2E-BC19-79F6A5AAC786}"/>
              </a:ext>
            </a:extLst>
          </p:cNvPr>
          <p:cNvSpPr txBox="1"/>
          <p:nvPr/>
        </p:nvSpPr>
        <p:spPr>
          <a:xfrm>
            <a:off x="1493959" y="6055963"/>
            <a:ext cx="9813681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900" b="1" dirty="0">
                <a:solidFill>
                  <a:srgbClr val="FF0000"/>
                </a:solidFill>
              </a:rPr>
              <a:t>お客様専用</a:t>
            </a:r>
          </a:p>
        </p:txBody>
      </p:sp>
    </p:spTree>
    <p:extLst>
      <p:ext uri="{BB962C8B-B14F-4D97-AF65-F5344CB8AC3E}">
        <p14:creationId xmlns:p14="http://schemas.microsoft.com/office/powerpoint/2010/main" val="379098844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1B32479-A018-4447-9C94-8C9A47CF4F32}"/>
              </a:ext>
            </a:extLst>
          </p:cNvPr>
          <p:cNvSpPr/>
          <p:nvPr/>
        </p:nvSpPr>
        <p:spPr>
          <a:xfrm>
            <a:off x="0" y="1"/>
            <a:ext cx="12801600" cy="439376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5800" b="1" dirty="0"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CE3C227-B866-4AA9-A408-52BBC98C7EA9}"/>
              </a:ext>
            </a:extLst>
          </p:cNvPr>
          <p:cNvSpPr txBox="1"/>
          <p:nvPr/>
        </p:nvSpPr>
        <p:spPr>
          <a:xfrm>
            <a:off x="4684847" y="-360335"/>
            <a:ext cx="343190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7200" b="1" dirty="0">
                <a:solidFill>
                  <a:schemeClr val="bg1"/>
                </a:solidFill>
                <a:latin typeface="+mn-ea"/>
              </a:rPr>
              <a:t>P</a:t>
            </a:r>
            <a:endParaRPr kumimoji="1" lang="ja-JP" altLang="en-US" sz="372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56DB803-14DA-42F2-AF11-2E1877BEBB86}"/>
              </a:ext>
            </a:extLst>
          </p:cNvPr>
          <p:cNvSpPr txBox="1"/>
          <p:nvPr/>
        </p:nvSpPr>
        <p:spPr>
          <a:xfrm>
            <a:off x="4906160" y="4626244"/>
            <a:ext cx="2943113" cy="560263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7925" b="1" dirty="0">
                <a:solidFill>
                  <a:schemeClr val="tx2"/>
                </a:solidFill>
              </a:rPr>
              <a:t>空車</a:t>
            </a:r>
          </a:p>
        </p:txBody>
      </p:sp>
    </p:spTree>
    <p:extLst>
      <p:ext uri="{BB962C8B-B14F-4D97-AF65-F5344CB8AC3E}">
        <p14:creationId xmlns:p14="http://schemas.microsoft.com/office/powerpoint/2010/main" val="186511025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85FAD7-9043-46F2-8658-F9381BFD7C4B}"/>
              </a:ext>
            </a:extLst>
          </p:cNvPr>
          <p:cNvSpPr txBox="1"/>
          <p:nvPr/>
        </p:nvSpPr>
        <p:spPr>
          <a:xfrm>
            <a:off x="4684847" y="1903653"/>
            <a:ext cx="343190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7200" b="1" dirty="0">
                <a:solidFill>
                  <a:schemeClr val="bg1"/>
                </a:solidFill>
                <a:latin typeface="+mn-ea"/>
              </a:rPr>
              <a:t>P</a:t>
            </a:r>
            <a:endParaRPr kumimoji="1" lang="ja-JP" altLang="en-US" sz="372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C7BF5BD-7A78-45A0-8041-DF5A185F0D80}"/>
              </a:ext>
            </a:extLst>
          </p:cNvPr>
          <p:cNvSpPr txBox="1"/>
          <p:nvPr/>
        </p:nvSpPr>
        <p:spPr>
          <a:xfrm>
            <a:off x="5954740" y="5609683"/>
            <a:ext cx="34319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>
                <a:solidFill>
                  <a:schemeClr val="bg1"/>
                </a:solidFill>
                <a:latin typeface="+mn-ea"/>
              </a:rPr>
              <a:t>arking</a:t>
            </a:r>
            <a:endParaRPr kumimoji="1" lang="ja-JP" altLang="en-US" sz="5400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9097918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D95B222-5CB8-47DA-A899-7328AA961F27}"/>
              </a:ext>
            </a:extLst>
          </p:cNvPr>
          <p:cNvGrpSpPr/>
          <p:nvPr/>
        </p:nvGrpSpPr>
        <p:grpSpPr>
          <a:xfrm>
            <a:off x="3288547" y="784869"/>
            <a:ext cx="6224507" cy="8031462"/>
            <a:chOff x="991890" y="399438"/>
            <a:chExt cx="8299342" cy="1070861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285FAD7-9043-46F2-8658-F9381BFD7C4B}"/>
                </a:ext>
              </a:extLst>
            </p:cNvPr>
            <p:cNvSpPr txBox="1"/>
            <p:nvPr/>
          </p:nvSpPr>
          <p:spPr>
            <a:xfrm>
              <a:off x="1142998" y="399438"/>
              <a:ext cx="4575876" cy="77559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7200" b="1" dirty="0">
                  <a:solidFill>
                    <a:schemeClr val="bg1"/>
                  </a:solidFill>
                  <a:latin typeface="+mn-ea"/>
                </a:rPr>
                <a:t>P</a:t>
              </a:r>
              <a:endParaRPr kumimoji="1" lang="ja-JP" altLang="en-US" sz="372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2C7BF5BD-7A78-45A0-8041-DF5A185F0D80}"/>
                </a:ext>
              </a:extLst>
            </p:cNvPr>
            <p:cNvSpPr txBox="1"/>
            <p:nvPr/>
          </p:nvSpPr>
          <p:spPr>
            <a:xfrm>
              <a:off x="2743198" y="5340813"/>
              <a:ext cx="4575876" cy="1231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5400" b="1" dirty="0">
                  <a:solidFill>
                    <a:schemeClr val="bg1"/>
                  </a:solidFill>
                  <a:latin typeface="+mn-ea"/>
                </a:rPr>
                <a:t>arking</a:t>
              </a:r>
              <a:endParaRPr kumimoji="1" lang="ja-JP" altLang="en-US" sz="54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4" name="矢印: 右 3">
              <a:extLst>
                <a:ext uri="{FF2B5EF4-FFF2-40B4-BE49-F238E27FC236}">
                  <a16:creationId xmlns:a16="http://schemas.microsoft.com/office/drawing/2014/main" id="{FF518071-0F87-46A6-8FFC-6F8CE3AD92E5}"/>
                </a:ext>
              </a:extLst>
            </p:cNvPr>
            <p:cNvSpPr/>
            <p:nvPr/>
          </p:nvSpPr>
          <p:spPr>
            <a:xfrm>
              <a:off x="991890" y="4955226"/>
              <a:ext cx="8299342" cy="6152828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3817645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EEE0DEC-5E33-40BB-B832-DA6EE79F6ECF}"/>
              </a:ext>
            </a:extLst>
          </p:cNvPr>
          <p:cNvGrpSpPr/>
          <p:nvPr/>
        </p:nvGrpSpPr>
        <p:grpSpPr>
          <a:xfrm>
            <a:off x="2917800" y="1317600"/>
            <a:ext cx="6966000" cy="6966000"/>
            <a:chOff x="2917799" y="1317599"/>
            <a:chExt cx="6966000" cy="6966000"/>
          </a:xfrm>
        </p:grpSpPr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9594B4AC-4423-4FEF-A8D2-9D23E7767867}"/>
                </a:ext>
              </a:extLst>
            </p:cNvPr>
            <p:cNvSpPr/>
            <p:nvPr/>
          </p:nvSpPr>
          <p:spPr>
            <a:xfrm>
              <a:off x="2917799" y="1317599"/>
              <a:ext cx="6966000" cy="696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5" name="楕円 4">
              <a:extLst>
                <a:ext uri="{FF2B5EF4-FFF2-40B4-BE49-F238E27FC236}">
                  <a16:creationId xmlns:a16="http://schemas.microsoft.com/office/drawing/2014/main" id="{B8EA4DFD-7403-46FB-8264-C2FD73C28495}"/>
                </a:ext>
              </a:extLst>
            </p:cNvPr>
            <p:cNvSpPr/>
            <p:nvPr/>
          </p:nvSpPr>
          <p:spPr>
            <a:xfrm>
              <a:off x="3552300" y="1952099"/>
              <a:ext cx="5697000" cy="5697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9BBF0C26-DF31-48CF-B4C1-2A7B740496F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871"/>
            <a:stretch/>
          </p:blipFill>
          <p:spPr>
            <a:xfrm>
              <a:off x="4674334" y="2531855"/>
              <a:ext cx="3452930" cy="2484428"/>
            </a:xfrm>
            <a:prstGeom prst="rect">
              <a:avLst/>
            </a:prstGeom>
          </p:spPr>
        </p:pic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0D1154E7-A2F1-4887-85B4-B791953DBAB6}"/>
                </a:ext>
              </a:extLst>
            </p:cNvPr>
            <p:cNvSpPr/>
            <p:nvPr/>
          </p:nvSpPr>
          <p:spPr>
            <a:xfrm rot="2629272">
              <a:off x="3496638" y="4443190"/>
              <a:ext cx="5808325" cy="71482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8ED4CC91-8DAC-44A9-8327-6814C7BE0C32}"/>
                </a:ext>
              </a:extLst>
            </p:cNvPr>
            <p:cNvSpPr txBox="1"/>
            <p:nvPr/>
          </p:nvSpPr>
          <p:spPr>
            <a:xfrm>
              <a:off x="4114657" y="5044444"/>
              <a:ext cx="4572284" cy="14196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625" b="1" dirty="0">
                  <a:solidFill>
                    <a:srgbClr val="FF0000"/>
                  </a:solidFill>
                  <a:effectLst>
                    <a:glow rad="127000">
                      <a:schemeClr val="bg1"/>
                    </a:glow>
                  </a:effectLst>
                </a:rPr>
                <a:t>駐輪禁止</a:t>
              </a: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FAA16E08-7F4F-4214-9E26-BFD56A1E5CC0}"/>
                </a:ext>
              </a:extLst>
            </p:cNvPr>
            <p:cNvSpPr txBox="1"/>
            <p:nvPr/>
          </p:nvSpPr>
          <p:spPr>
            <a:xfrm>
              <a:off x="3890074" y="6072530"/>
              <a:ext cx="505463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7200" b="1" dirty="0">
                  <a:solidFill>
                    <a:schemeClr val="tx2"/>
                  </a:solidFill>
                  <a:effectLst>
                    <a:glow rad="127000">
                      <a:schemeClr val="bg1"/>
                    </a:glow>
                  </a:effectLst>
                </a:rPr>
                <a:t>NO</a:t>
              </a:r>
              <a:r>
                <a:rPr kumimoji="1" lang="ja-JP" altLang="en-US" sz="7200" b="1" dirty="0">
                  <a:solidFill>
                    <a:schemeClr val="tx2"/>
                  </a:solidFill>
                  <a:effectLst>
                    <a:glow rad="127000">
                      <a:schemeClr val="bg1"/>
                    </a:glow>
                  </a:effectLst>
                </a:rPr>
                <a:t> </a:t>
              </a:r>
              <a:r>
                <a:rPr kumimoji="1" lang="en-US" altLang="ja-JP" sz="7200" b="1" dirty="0">
                  <a:solidFill>
                    <a:schemeClr val="tx2"/>
                  </a:solidFill>
                  <a:effectLst>
                    <a:glow rad="127000">
                      <a:schemeClr val="bg1"/>
                    </a:glow>
                  </a:effectLst>
                </a:rPr>
                <a:t>PARKING</a:t>
              </a:r>
              <a:endParaRPr kumimoji="1" lang="ja-JP" altLang="en-US" sz="7200" b="1" dirty="0">
                <a:solidFill>
                  <a:schemeClr val="tx2"/>
                </a:solidFill>
                <a:effectLst>
                  <a:glow rad="127000">
                    <a:schemeClr val="bg1"/>
                  </a:glo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934550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BABCE36-D6D0-414D-86C0-346D0EA16DED}"/>
              </a:ext>
            </a:extLst>
          </p:cNvPr>
          <p:cNvSpPr/>
          <p:nvPr/>
        </p:nvSpPr>
        <p:spPr>
          <a:xfrm>
            <a:off x="2867186" y="81366"/>
            <a:ext cx="7067227" cy="9426844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688BB2A-D497-41FB-9B82-A96509225677}"/>
              </a:ext>
            </a:extLst>
          </p:cNvPr>
          <p:cNvSpPr txBox="1"/>
          <p:nvPr/>
        </p:nvSpPr>
        <p:spPr>
          <a:xfrm>
            <a:off x="2934024" y="535502"/>
            <a:ext cx="7067227" cy="2850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925" b="1" dirty="0">
                <a:solidFill>
                  <a:schemeClr val="bg1"/>
                </a:solidFill>
              </a:rPr>
              <a:t>中央線</a:t>
            </a: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F9D992E8-32EF-40EB-A370-EAFF7121874A}"/>
              </a:ext>
            </a:extLst>
          </p:cNvPr>
          <p:cNvGrpSpPr/>
          <p:nvPr/>
        </p:nvGrpSpPr>
        <p:grpSpPr>
          <a:xfrm>
            <a:off x="3612557" y="3568486"/>
            <a:ext cx="5588108" cy="5831940"/>
            <a:chOff x="1082942" y="4757981"/>
            <a:chExt cx="7450811" cy="7775920"/>
          </a:xfrm>
        </p:grpSpPr>
        <p:sp>
          <p:nvSpPr>
            <p:cNvPr id="4" name="矢印: 右 3">
              <a:extLst>
                <a:ext uri="{FF2B5EF4-FFF2-40B4-BE49-F238E27FC236}">
                  <a16:creationId xmlns:a16="http://schemas.microsoft.com/office/drawing/2014/main" id="{FF518071-0F87-46A6-8FFC-6F8CE3AD92E5}"/>
                </a:ext>
              </a:extLst>
            </p:cNvPr>
            <p:cNvSpPr/>
            <p:nvPr/>
          </p:nvSpPr>
          <p:spPr>
            <a:xfrm rot="5400000">
              <a:off x="912639" y="4928285"/>
              <a:ext cx="7775920" cy="7435311"/>
            </a:xfrm>
            <a:prstGeom prst="rightArrow">
              <a:avLst>
                <a:gd name="adj1" fmla="val 20362"/>
                <a:gd name="adj2" fmla="val 6743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1" name="直角三角形 10">
              <a:extLst>
                <a:ext uri="{FF2B5EF4-FFF2-40B4-BE49-F238E27FC236}">
                  <a16:creationId xmlns:a16="http://schemas.microsoft.com/office/drawing/2014/main" id="{8247C449-931A-4AF5-93B1-3CD5C22B4CBE}"/>
                </a:ext>
              </a:extLst>
            </p:cNvPr>
            <p:cNvSpPr/>
            <p:nvPr/>
          </p:nvSpPr>
          <p:spPr>
            <a:xfrm rot="10800000">
              <a:off x="1082942" y="7511421"/>
              <a:ext cx="2962115" cy="666427"/>
            </a:xfrm>
            <a:prstGeom prst="rt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2" name="直角三角形 11">
              <a:extLst>
                <a:ext uri="{FF2B5EF4-FFF2-40B4-BE49-F238E27FC236}">
                  <a16:creationId xmlns:a16="http://schemas.microsoft.com/office/drawing/2014/main" id="{6EC2CEBD-2FF6-4F29-83DD-D3809226A90F}"/>
                </a:ext>
              </a:extLst>
            </p:cNvPr>
            <p:cNvSpPr/>
            <p:nvPr/>
          </p:nvSpPr>
          <p:spPr>
            <a:xfrm flipV="1">
              <a:off x="5571638" y="7515205"/>
              <a:ext cx="2962115" cy="666428"/>
            </a:xfrm>
            <a:prstGeom prst="rt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334743420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017CA08-D028-41EA-A852-FFDA7EAC4D0D}"/>
              </a:ext>
            </a:extLst>
          </p:cNvPr>
          <p:cNvGrpSpPr/>
          <p:nvPr/>
        </p:nvGrpSpPr>
        <p:grpSpPr>
          <a:xfrm>
            <a:off x="2917799" y="1317599"/>
            <a:ext cx="6966000" cy="6966000"/>
            <a:chOff x="1278168" y="2878369"/>
            <a:chExt cx="7044858" cy="7044858"/>
          </a:xfrm>
        </p:grpSpPr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5E53423D-7E0C-49BD-858C-370416B7A3F9}"/>
                </a:ext>
              </a:extLst>
            </p:cNvPr>
            <p:cNvSpPr/>
            <p:nvPr/>
          </p:nvSpPr>
          <p:spPr>
            <a:xfrm>
              <a:off x="1278168" y="2878369"/>
              <a:ext cx="7044858" cy="7044858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ABB33CE6-805E-49A9-ABAD-7C48DA5890D4}"/>
                </a:ext>
              </a:extLst>
            </p:cNvPr>
            <p:cNvSpPr/>
            <p:nvPr/>
          </p:nvSpPr>
          <p:spPr>
            <a:xfrm>
              <a:off x="1560598" y="3160800"/>
              <a:ext cx="6480000" cy="6480000"/>
            </a:xfrm>
            <a:prstGeom prst="ellipse">
              <a:avLst/>
            </a:prstGeom>
            <a:solidFill>
              <a:schemeClr val="tx2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5" name="矢印: 右 4">
              <a:extLst>
                <a:ext uri="{FF2B5EF4-FFF2-40B4-BE49-F238E27FC236}">
                  <a16:creationId xmlns:a16="http://schemas.microsoft.com/office/drawing/2014/main" id="{7FDB722B-DF27-44F9-86EB-88D2F45EF0E1}"/>
                </a:ext>
              </a:extLst>
            </p:cNvPr>
            <p:cNvSpPr/>
            <p:nvPr/>
          </p:nvSpPr>
          <p:spPr>
            <a:xfrm>
              <a:off x="2933054" y="4932336"/>
              <a:ext cx="3735091" cy="2936928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197478802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017CA08-D028-41EA-A852-FFDA7EAC4D0D}"/>
              </a:ext>
            </a:extLst>
          </p:cNvPr>
          <p:cNvGrpSpPr/>
          <p:nvPr/>
        </p:nvGrpSpPr>
        <p:grpSpPr>
          <a:xfrm>
            <a:off x="2917799" y="1317599"/>
            <a:ext cx="6966000" cy="6966000"/>
            <a:chOff x="1278168" y="2878369"/>
            <a:chExt cx="7044858" cy="7044858"/>
          </a:xfrm>
        </p:grpSpPr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5E53423D-7E0C-49BD-858C-370416B7A3F9}"/>
                </a:ext>
              </a:extLst>
            </p:cNvPr>
            <p:cNvSpPr/>
            <p:nvPr/>
          </p:nvSpPr>
          <p:spPr>
            <a:xfrm>
              <a:off x="1278168" y="2878369"/>
              <a:ext cx="7044858" cy="7044858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ABB33CE6-805E-49A9-ABAD-7C48DA5890D4}"/>
                </a:ext>
              </a:extLst>
            </p:cNvPr>
            <p:cNvSpPr/>
            <p:nvPr/>
          </p:nvSpPr>
          <p:spPr>
            <a:xfrm>
              <a:off x="1560598" y="3160800"/>
              <a:ext cx="6480000" cy="6480000"/>
            </a:xfrm>
            <a:prstGeom prst="ellipse">
              <a:avLst/>
            </a:prstGeom>
            <a:solidFill>
              <a:schemeClr val="tx2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5" name="矢印: 右 4">
              <a:extLst>
                <a:ext uri="{FF2B5EF4-FFF2-40B4-BE49-F238E27FC236}">
                  <a16:creationId xmlns:a16="http://schemas.microsoft.com/office/drawing/2014/main" id="{7FDB722B-DF27-44F9-86EB-88D2F45EF0E1}"/>
                </a:ext>
              </a:extLst>
            </p:cNvPr>
            <p:cNvSpPr/>
            <p:nvPr/>
          </p:nvSpPr>
          <p:spPr>
            <a:xfrm rot="10800000">
              <a:off x="2933051" y="4932333"/>
              <a:ext cx="3735091" cy="2936928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366808390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017CA08-D028-41EA-A852-FFDA7EAC4D0D}"/>
              </a:ext>
            </a:extLst>
          </p:cNvPr>
          <p:cNvGrpSpPr/>
          <p:nvPr/>
        </p:nvGrpSpPr>
        <p:grpSpPr>
          <a:xfrm>
            <a:off x="2917799" y="1317599"/>
            <a:ext cx="6966000" cy="6966000"/>
            <a:chOff x="1278168" y="2878369"/>
            <a:chExt cx="7044858" cy="7044858"/>
          </a:xfrm>
        </p:grpSpPr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5E53423D-7E0C-49BD-858C-370416B7A3F9}"/>
                </a:ext>
              </a:extLst>
            </p:cNvPr>
            <p:cNvSpPr/>
            <p:nvPr/>
          </p:nvSpPr>
          <p:spPr>
            <a:xfrm>
              <a:off x="1278168" y="2878369"/>
              <a:ext cx="7044858" cy="7044858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ABB33CE6-805E-49A9-ABAD-7C48DA5890D4}"/>
                </a:ext>
              </a:extLst>
            </p:cNvPr>
            <p:cNvSpPr/>
            <p:nvPr/>
          </p:nvSpPr>
          <p:spPr>
            <a:xfrm>
              <a:off x="1560598" y="3160800"/>
              <a:ext cx="6480000" cy="6480000"/>
            </a:xfrm>
            <a:prstGeom prst="ellipse">
              <a:avLst/>
            </a:prstGeom>
            <a:solidFill>
              <a:schemeClr val="tx2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5" name="矢印: 右 4">
              <a:extLst>
                <a:ext uri="{FF2B5EF4-FFF2-40B4-BE49-F238E27FC236}">
                  <a16:creationId xmlns:a16="http://schemas.microsoft.com/office/drawing/2014/main" id="{7FDB722B-DF27-44F9-86EB-88D2F45EF0E1}"/>
                </a:ext>
              </a:extLst>
            </p:cNvPr>
            <p:cNvSpPr/>
            <p:nvPr/>
          </p:nvSpPr>
          <p:spPr>
            <a:xfrm rot="16200000">
              <a:off x="2933051" y="4932333"/>
              <a:ext cx="3735091" cy="2936928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158562996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017CA08-D028-41EA-A852-FFDA7EAC4D0D}"/>
              </a:ext>
            </a:extLst>
          </p:cNvPr>
          <p:cNvGrpSpPr/>
          <p:nvPr/>
        </p:nvGrpSpPr>
        <p:grpSpPr>
          <a:xfrm>
            <a:off x="2917799" y="1317599"/>
            <a:ext cx="6966000" cy="6966000"/>
            <a:chOff x="1278168" y="2878369"/>
            <a:chExt cx="7044858" cy="7044858"/>
          </a:xfrm>
        </p:grpSpPr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5E53423D-7E0C-49BD-858C-370416B7A3F9}"/>
                </a:ext>
              </a:extLst>
            </p:cNvPr>
            <p:cNvSpPr/>
            <p:nvPr/>
          </p:nvSpPr>
          <p:spPr>
            <a:xfrm>
              <a:off x="1278168" y="2878369"/>
              <a:ext cx="7044858" cy="7044858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ABB33CE6-805E-49A9-ABAD-7C48DA5890D4}"/>
                </a:ext>
              </a:extLst>
            </p:cNvPr>
            <p:cNvSpPr/>
            <p:nvPr/>
          </p:nvSpPr>
          <p:spPr>
            <a:xfrm>
              <a:off x="1560598" y="3160800"/>
              <a:ext cx="6480000" cy="6480000"/>
            </a:xfrm>
            <a:prstGeom prst="ellipse">
              <a:avLst/>
            </a:prstGeom>
            <a:solidFill>
              <a:schemeClr val="tx2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5" name="矢印: 右 4">
              <a:extLst>
                <a:ext uri="{FF2B5EF4-FFF2-40B4-BE49-F238E27FC236}">
                  <a16:creationId xmlns:a16="http://schemas.microsoft.com/office/drawing/2014/main" id="{7FDB722B-DF27-44F9-86EB-88D2F45EF0E1}"/>
                </a:ext>
              </a:extLst>
            </p:cNvPr>
            <p:cNvSpPr/>
            <p:nvPr/>
          </p:nvSpPr>
          <p:spPr>
            <a:xfrm rot="5400000">
              <a:off x="2933051" y="4932333"/>
              <a:ext cx="3735091" cy="2936928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256766015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D1D3EC6A-D302-4EE0-8B4E-569533B15CEB}"/>
              </a:ext>
            </a:extLst>
          </p:cNvPr>
          <p:cNvSpPr/>
          <p:nvPr/>
        </p:nvSpPr>
        <p:spPr>
          <a:xfrm>
            <a:off x="2379785" y="194697"/>
            <a:ext cx="8042030" cy="9211805"/>
          </a:xfrm>
          <a:prstGeom prst="roundRect">
            <a:avLst>
              <a:gd name="adj" fmla="val 3704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CC398EE-DC59-42AB-B0DD-02E9D97E0982}"/>
              </a:ext>
            </a:extLst>
          </p:cNvPr>
          <p:cNvSpPr/>
          <p:nvPr/>
        </p:nvSpPr>
        <p:spPr>
          <a:xfrm>
            <a:off x="3097482" y="6090841"/>
            <a:ext cx="6606637" cy="16156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350" b="1" dirty="0">
                <a:solidFill>
                  <a:schemeClr val="tx1"/>
                </a:solidFill>
                <a:latin typeface="+mn-ea"/>
              </a:rPr>
              <a:t>Wi-Fi</a:t>
            </a:r>
            <a:endParaRPr kumimoji="1" lang="ja-JP" altLang="en-US" sz="1035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6" name="四角形: 上の 2 つの角を丸める 5">
            <a:extLst>
              <a:ext uri="{FF2B5EF4-FFF2-40B4-BE49-F238E27FC236}">
                <a16:creationId xmlns:a16="http://schemas.microsoft.com/office/drawing/2014/main" id="{F440348A-8B0F-4080-894C-B1D0DF49371B}"/>
              </a:ext>
            </a:extLst>
          </p:cNvPr>
          <p:cNvSpPr/>
          <p:nvPr/>
        </p:nvSpPr>
        <p:spPr>
          <a:xfrm>
            <a:off x="3097482" y="7864909"/>
            <a:ext cx="6606637" cy="1410826"/>
          </a:xfrm>
          <a:prstGeom prst="round2SameRect">
            <a:avLst>
              <a:gd name="adj1" fmla="val 0"/>
              <a:gd name="adj2" fmla="val 13274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50" b="1" dirty="0">
                <a:solidFill>
                  <a:schemeClr val="tx1"/>
                </a:solidFill>
                <a:latin typeface="+mn-ea"/>
              </a:rPr>
              <a:t>Free Spot</a:t>
            </a:r>
            <a:endParaRPr kumimoji="1" lang="ja-JP" altLang="en-US" sz="4050" b="1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0D76356E-1613-48F6-8E67-BD0145E0006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900" y="645834"/>
            <a:ext cx="6387801" cy="4735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204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ED4CC91-8DAC-44A9-8327-6814C7BE0C32}"/>
              </a:ext>
            </a:extLst>
          </p:cNvPr>
          <p:cNvSpPr txBox="1"/>
          <p:nvPr/>
        </p:nvSpPr>
        <p:spPr>
          <a:xfrm>
            <a:off x="2994605" y="7672803"/>
            <a:ext cx="6812385" cy="1419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625" b="1" dirty="0">
                <a:solidFill>
                  <a:srgbClr val="FF0000"/>
                </a:solidFill>
                <a:effectLst>
                  <a:glow rad="127000">
                    <a:schemeClr val="bg1"/>
                  </a:glow>
                </a:effectLst>
              </a:rPr>
              <a:t>ポイ捨て禁止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1364FA6-639F-4703-9FCC-EDE2BA99D056}"/>
              </a:ext>
            </a:extLst>
          </p:cNvPr>
          <p:cNvGrpSpPr/>
          <p:nvPr/>
        </p:nvGrpSpPr>
        <p:grpSpPr>
          <a:xfrm>
            <a:off x="2917798" y="272557"/>
            <a:ext cx="6966000" cy="6966000"/>
            <a:chOff x="2917799" y="143603"/>
            <a:chExt cx="6966000" cy="6966000"/>
          </a:xfrm>
        </p:grpSpPr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9594B4AC-4423-4FEF-A8D2-9D23E7767867}"/>
                </a:ext>
              </a:extLst>
            </p:cNvPr>
            <p:cNvSpPr/>
            <p:nvPr/>
          </p:nvSpPr>
          <p:spPr>
            <a:xfrm>
              <a:off x="2917799" y="143603"/>
              <a:ext cx="6966000" cy="6966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5" name="楕円 4">
              <a:extLst>
                <a:ext uri="{FF2B5EF4-FFF2-40B4-BE49-F238E27FC236}">
                  <a16:creationId xmlns:a16="http://schemas.microsoft.com/office/drawing/2014/main" id="{B8EA4DFD-7403-46FB-8264-C2FD73C28495}"/>
                </a:ext>
              </a:extLst>
            </p:cNvPr>
            <p:cNvSpPr/>
            <p:nvPr/>
          </p:nvSpPr>
          <p:spPr>
            <a:xfrm>
              <a:off x="3552300" y="778103"/>
              <a:ext cx="5697000" cy="5697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9D142E1A-D5B9-4661-AC9C-0C3FA8342A1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89" t="2928"/>
            <a:stretch/>
          </p:blipFill>
          <p:spPr>
            <a:xfrm>
              <a:off x="4264347" y="1799443"/>
              <a:ext cx="4336244" cy="3612617"/>
            </a:xfrm>
            <a:prstGeom prst="rect">
              <a:avLst/>
            </a:prstGeom>
          </p:spPr>
        </p:pic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0D1154E7-A2F1-4887-85B4-B791953DBAB6}"/>
                </a:ext>
              </a:extLst>
            </p:cNvPr>
            <p:cNvSpPr/>
            <p:nvPr/>
          </p:nvSpPr>
          <p:spPr>
            <a:xfrm rot="8435302">
              <a:off x="3496638" y="3269194"/>
              <a:ext cx="5808325" cy="71482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1801928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E81FE62-582B-4718-A06B-9980E6D4CC06}"/>
              </a:ext>
            </a:extLst>
          </p:cNvPr>
          <p:cNvGrpSpPr/>
          <p:nvPr/>
        </p:nvGrpSpPr>
        <p:grpSpPr>
          <a:xfrm>
            <a:off x="2917800" y="1317600"/>
            <a:ext cx="6966000" cy="6966000"/>
            <a:chOff x="2917799" y="1317599"/>
            <a:chExt cx="6966000" cy="6966000"/>
          </a:xfrm>
        </p:grpSpPr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4017CA08-D028-41EA-A852-FFDA7EAC4D0D}"/>
                </a:ext>
              </a:extLst>
            </p:cNvPr>
            <p:cNvGrpSpPr/>
            <p:nvPr/>
          </p:nvGrpSpPr>
          <p:grpSpPr>
            <a:xfrm>
              <a:off x="2917799" y="1317599"/>
              <a:ext cx="6966000" cy="6966000"/>
              <a:chOff x="1278168" y="2878369"/>
              <a:chExt cx="7044858" cy="7044858"/>
            </a:xfrm>
          </p:grpSpPr>
          <p:sp>
            <p:nvSpPr>
              <p:cNvPr id="6" name="楕円 5">
                <a:extLst>
                  <a:ext uri="{FF2B5EF4-FFF2-40B4-BE49-F238E27FC236}">
                    <a16:creationId xmlns:a16="http://schemas.microsoft.com/office/drawing/2014/main" id="{5E53423D-7E0C-49BD-858C-370416B7A3F9}"/>
                  </a:ext>
                </a:extLst>
              </p:cNvPr>
              <p:cNvSpPr/>
              <p:nvPr/>
            </p:nvSpPr>
            <p:spPr>
              <a:xfrm>
                <a:off x="1278168" y="2878369"/>
                <a:ext cx="7044858" cy="7044858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4" name="楕円 3">
                <a:extLst>
                  <a:ext uri="{FF2B5EF4-FFF2-40B4-BE49-F238E27FC236}">
                    <a16:creationId xmlns:a16="http://schemas.microsoft.com/office/drawing/2014/main" id="{ABB33CE6-805E-49A9-ABAD-7C48DA5890D4}"/>
                  </a:ext>
                </a:extLst>
              </p:cNvPr>
              <p:cNvSpPr/>
              <p:nvPr/>
            </p:nvSpPr>
            <p:spPr>
              <a:xfrm>
                <a:off x="1455654" y="3055855"/>
                <a:ext cx="6689885" cy="6689885"/>
              </a:xfrm>
              <a:prstGeom prst="ellipse">
                <a:avLst/>
              </a:prstGeom>
              <a:solidFill>
                <a:srgbClr val="FF0000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350"/>
              </a:p>
            </p:txBody>
          </p:sp>
        </p:grpSp>
        <p:sp>
          <p:nvSpPr>
            <p:cNvPr id="8" name="楕円 7">
              <a:extLst>
                <a:ext uri="{FF2B5EF4-FFF2-40B4-BE49-F238E27FC236}">
                  <a16:creationId xmlns:a16="http://schemas.microsoft.com/office/drawing/2014/main" id="{C6209A17-D6CE-4FF0-BAEB-9C0395C063BB}"/>
                </a:ext>
              </a:extLst>
            </p:cNvPr>
            <p:cNvSpPr/>
            <p:nvPr/>
          </p:nvSpPr>
          <p:spPr>
            <a:xfrm>
              <a:off x="3700800" y="2100600"/>
              <a:ext cx="5400000" cy="5400000"/>
            </a:xfrm>
            <a:prstGeom prst="ellipse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BEAAB12-C78C-417F-9B47-D69516667AB4}"/>
                </a:ext>
              </a:extLst>
            </p:cNvPr>
            <p:cNvSpPr txBox="1"/>
            <p:nvPr/>
          </p:nvSpPr>
          <p:spPr>
            <a:xfrm>
              <a:off x="3983480" y="3386751"/>
              <a:ext cx="4834641" cy="28507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7925" b="1" dirty="0">
                  <a:solidFill>
                    <a:schemeClr val="tx2"/>
                  </a:solidFill>
                  <a:effectLst>
                    <a:glow rad="127000">
                      <a:schemeClr val="bg1"/>
                    </a:glow>
                  </a:effectLst>
                </a:rPr>
                <a:t>徐行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8903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017CA08-D028-41EA-A852-FFDA7EAC4D0D}"/>
              </a:ext>
            </a:extLst>
          </p:cNvPr>
          <p:cNvGrpSpPr/>
          <p:nvPr/>
        </p:nvGrpSpPr>
        <p:grpSpPr>
          <a:xfrm>
            <a:off x="2917800" y="1317600"/>
            <a:ext cx="6966000" cy="6966000"/>
            <a:chOff x="1278168" y="2878369"/>
            <a:chExt cx="7044858" cy="7044858"/>
          </a:xfrm>
        </p:grpSpPr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5E53423D-7E0C-49BD-858C-370416B7A3F9}"/>
                </a:ext>
              </a:extLst>
            </p:cNvPr>
            <p:cNvSpPr/>
            <p:nvPr/>
          </p:nvSpPr>
          <p:spPr>
            <a:xfrm>
              <a:off x="1278168" y="2878369"/>
              <a:ext cx="7044858" cy="7044858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ABB33CE6-805E-49A9-ABAD-7C48DA5890D4}"/>
                </a:ext>
              </a:extLst>
            </p:cNvPr>
            <p:cNvSpPr/>
            <p:nvPr/>
          </p:nvSpPr>
          <p:spPr>
            <a:xfrm>
              <a:off x="1455654" y="3055855"/>
              <a:ext cx="6689885" cy="6689885"/>
            </a:xfrm>
            <a:prstGeom prst="ellipse">
              <a:avLst/>
            </a:prstGeom>
            <a:solidFill>
              <a:srgbClr val="FF0000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BEAAB12-C78C-417F-9B47-D69516667AB4}"/>
              </a:ext>
            </a:extLst>
          </p:cNvPr>
          <p:cNvSpPr txBox="1"/>
          <p:nvPr/>
        </p:nvSpPr>
        <p:spPr>
          <a:xfrm>
            <a:off x="4067700" y="3386751"/>
            <a:ext cx="4834641" cy="2850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925" b="1" dirty="0">
                <a:solidFill>
                  <a:schemeClr val="tx2"/>
                </a:solidFill>
                <a:effectLst>
                  <a:glow rad="127000">
                    <a:schemeClr val="bg1"/>
                  </a:glow>
                </a:effectLst>
              </a:rPr>
              <a:t>徐行</a:t>
            </a:r>
          </a:p>
        </p:txBody>
      </p:sp>
    </p:spTree>
    <p:extLst>
      <p:ext uri="{BB962C8B-B14F-4D97-AF65-F5344CB8AC3E}">
        <p14:creationId xmlns:p14="http://schemas.microsoft.com/office/powerpoint/2010/main" val="2130420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017CA08-D028-41EA-A852-FFDA7EAC4D0D}"/>
              </a:ext>
            </a:extLst>
          </p:cNvPr>
          <p:cNvGrpSpPr/>
          <p:nvPr/>
        </p:nvGrpSpPr>
        <p:grpSpPr>
          <a:xfrm>
            <a:off x="2917799" y="1317599"/>
            <a:ext cx="6966000" cy="6966000"/>
            <a:chOff x="1278168" y="2878369"/>
            <a:chExt cx="7044858" cy="7044858"/>
          </a:xfrm>
        </p:grpSpPr>
        <p:sp>
          <p:nvSpPr>
            <p:cNvPr id="6" name="楕円 5">
              <a:extLst>
                <a:ext uri="{FF2B5EF4-FFF2-40B4-BE49-F238E27FC236}">
                  <a16:creationId xmlns:a16="http://schemas.microsoft.com/office/drawing/2014/main" id="{5E53423D-7E0C-49BD-858C-370416B7A3F9}"/>
                </a:ext>
              </a:extLst>
            </p:cNvPr>
            <p:cNvSpPr/>
            <p:nvPr/>
          </p:nvSpPr>
          <p:spPr>
            <a:xfrm>
              <a:off x="1278168" y="2878369"/>
              <a:ext cx="7044858" cy="7044858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ABB33CE6-805E-49A9-ABAD-7C48DA5890D4}"/>
                </a:ext>
              </a:extLst>
            </p:cNvPr>
            <p:cNvSpPr/>
            <p:nvPr/>
          </p:nvSpPr>
          <p:spPr>
            <a:xfrm>
              <a:off x="1455654" y="3055855"/>
              <a:ext cx="6689885" cy="6689885"/>
            </a:xfrm>
            <a:prstGeom prst="ellipse">
              <a:avLst/>
            </a:prstGeom>
            <a:solidFill>
              <a:srgbClr val="FF0000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BEAAB12-C78C-417F-9B47-D69516667AB4}"/>
              </a:ext>
            </a:extLst>
          </p:cNvPr>
          <p:cNvSpPr txBox="1"/>
          <p:nvPr/>
        </p:nvSpPr>
        <p:spPr>
          <a:xfrm>
            <a:off x="4091763" y="3483003"/>
            <a:ext cx="4834641" cy="2850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925" b="1" dirty="0">
                <a:solidFill>
                  <a:schemeClr val="bg1"/>
                </a:solidFill>
              </a:rPr>
              <a:t>徐行</a:t>
            </a:r>
          </a:p>
        </p:txBody>
      </p:sp>
    </p:spTree>
    <p:extLst>
      <p:ext uri="{BB962C8B-B14F-4D97-AF65-F5344CB8AC3E}">
        <p14:creationId xmlns:p14="http://schemas.microsoft.com/office/powerpoint/2010/main" val="3031968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1091</TotalTime>
  <Words>172</Words>
  <Application>Microsoft Office PowerPoint</Application>
  <PresentationFormat>A3 297x420 mm</PresentationFormat>
  <Paragraphs>87</Paragraphs>
  <Slides>55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55</vt:i4>
      </vt:variant>
    </vt:vector>
  </HeadingPairs>
  <TitlesOfParts>
    <vt:vector size="60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AIJ-01</dc:creator>
  <cp:lastModifiedBy>AIJ-01</cp:lastModifiedBy>
  <cp:revision>82</cp:revision>
  <cp:lastPrinted>2022-03-08T06:48:21Z</cp:lastPrinted>
  <dcterms:created xsi:type="dcterms:W3CDTF">2021-09-03T00:55:20Z</dcterms:created>
  <dcterms:modified xsi:type="dcterms:W3CDTF">2022-03-08T08:29:27Z</dcterms:modified>
</cp:coreProperties>
</file>